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6" r:id="rId2"/>
    <p:sldId id="333" r:id="rId3"/>
    <p:sldId id="322" r:id="rId4"/>
    <p:sldId id="326" r:id="rId5"/>
    <p:sldId id="323" r:id="rId6"/>
    <p:sldId id="269" r:id="rId7"/>
    <p:sldId id="566" r:id="rId8"/>
    <p:sldId id="271" r:id="rId9"/>
    <p:sldId id="268" r:id="rId10"/>
    <p:sldId id="321" r:id="rId11"/>
    <p:sldId id="267" r:id="rId12"/>
    <p:sldId id="274" r:id="rId13"/>
    <p:sldId id="273" r:id="rId14"/>
    <p:sldId id="270" r:id="rId15"/>
    <p:sldId id="281" r:id="rId16"/>
    <p:sldId id="258" r:id="rId17"/>
    <p:sldId id="265" r:id="rId18"/>
    <p:sldId id="313" r:id="rId19"/>
    <p:sldId id="565" r:id="rId20"/>
    <p:sldId id="283" r:id="rId21"/>
    <p:sldId id="282" r:id="rId22"/>
    <p:sldId id="312" r:id="rId23"/>
    <p:sldId id="286" r:id="rId24"/>
    <p:sldId id="260" r:id="rId25"/>
    <p:sldId id="294" r:id="rId26"/>
    <p:sldId id="295" r:id="rId27"/>
    <p:sldId id="332" r:id="rId28"/>
    <p:sldId id="285" r:id="rId29"/>
    <p:sldId id="303" r:id="rId30"/>
    <p:sldId id="259" r:id="rId31"/>
    <p:sldId id="304" r:id="rId32"/>
    <p:sldId id="292" r:id="rId33"/>
    <p:sldId id="291" r:id="rId34"/>
    <p:sldId id="296" r:id="rId35"/>
    <p:sldId id="298" r:id="rId36"/>
    <p:sldId id="288" r:id="rId37"/>
    <p:sldId id="299" r:id="rId38"/>
    <p:sldId id="261" r:id="rId39"/>
    <p:sldId id="262" r:id="rId40"/>
    <p:sldId id="301" r:id="rId41"/>
    <p:sldId id="300" r:id="rId42"/>
    <p:sldId id="302" r:id="rId43"/>
    <p:sldId id="289" r:id="rId44"/>
    <p:sldId id="305" r:id="rId45"/>
    <p:sldId id="319" r:id="rId46"/>
    <p:sldId id="318" r:id="rId47"/>
    <p:sldId id="320" r:id="rId48"/>
    <p:sldId id="307" r:id="rId49"/>
    <p:sldId id="329" r:id="rId50"/>
    <p:sldId id="263" r:id="rId51"/>
    <p:sldId id="310" r:id="rId52"/>
    <p:sldId id="264" r:id="rId53"/>
    <p:sldId id="328" r:id="rId54"/>
    <p:sldId id="56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FE4522CB-2BAF-48DA-8A60-A75C6B9344F3}">
          <p14:sldIdLst>
            <p14:sldId id="266"/>
            <p14:sldId id="333"/>
            <p14:sldId id="322"/>
            <p14:sldId id="326"/>
            <p14:sldId id="323"/>
            <p14:sldId id="269"/>
            <p14:sldId id="566"/>
            <p14:sldId id="271"/>
            <p14:sldId id="268"/>
            <p14:sldId id="321"/>
            <p14:sldId id="267"/>
            <p14:sldId id="274"/>
            <p14:sldId id="273"/>
            <p14:sldId id="270"/>
            <p14:sldId id="281"/>
          </p14:sldIdLst>
        </p14:section>
        <p14:section name="Website" id="{DA643091-601F-4F28-93A0-087A39028BC6}">
          <p14:sldIdLst>
            <p14:sldId id="258"/>
            <p14:sldId id="265"/>
            <p14:sldId id="313"/>
          </p14:sldIdLst>
        </p14:section>
        <p14:section name="Domain dan Hosting Website" id="{068BE51C-205B-4353-BC3A-7CE4EA37AFA6}">
          <p14:sldIdLst>
            <p14:sldId id="565"/>
            <p14:sldId id="283"/>
            <p14:sldId id="282"/>
            <p14:sldId id="312"/>
          </p14:sldIdLst>
        </p14:section>
        <p14:section name="Web Analytics" id="{A8CE41BC-3E4C-484B-9FA6-26FA33EB86BB}">
          <p14:sldIdLst>
            <p14:sldId id="286"/>
            <p14:sldId id="260"/>
            <p14:sldId id="294"/>
            <p14:sldId id="295"/>
            <p14:sldId id="332"/>
          </p14:sldIdLst>
        </p14:section>
        <p14:section name="Search Engine Marketing" id="{DB7E0FDF-EC70-4D23-8D2D-EE42A1E519D3}">
          <p14:sldIdLst/>
        </p14:section>
        <p14:section name="Email Marketing" id="{6BBED699-2014-45A2-864E-9B07F0ABE244}">
          <p14:sldIdLst>
            <p14:sldId id="285"/>
            <p14:sldId id="303"/>
            <p14:sldId id="259"/>
            <p14:sldId id="304"/>
          </p14:sldIdLst>
        </p14:section>
        <p14:section name="Social media" id="{0A72125A-207A-4B61-B67A-4D34201A52A4}">
          <p14:sldIdLst>
            <p14:sldId id="292"/>
            <p14:sldId id="291"/>
            <p14:sldId id="296"/>
            <p14:sldId id="298"/>
            <p14:sldId id="288"/>
            <p14:sldId id="299"/>
            <p14:sldId id="261"/>
            <p14:sldId id="262"/>
            <p14:sldId id="301"/>
            <p14:sldId id="300"/>
            <p14:sldId id="302"/>
            <p14:sldId id="289"/>
            <p14:sldId id="305"/>
            <p14:sldId id="319"/>
            <p14:sldId id="318"/>
            <p14:sldId id="320"/>
            <p14:sldId id="307"/>
            <p14:sldId id="329"/>
            <p14:sldId id="263"/>
            <p14:sldId id="310"/>
            <p14:sldId id="264"/>
            <p14:sldId id="328"/>
            <p14:sldId id="56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F4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5179" autoAdjust="0"/>
  </p:normalViewPr>
  <p:slideViewPr>
    <p:cSldViewPr>
      <p:cViewPr varScale="1">
        <p:scale>
          <a:sx n="54" d="100"/>
          <a:sy n="54" d="100"/>
        </p:scale>
        <p:origin x="-114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549AEB-B911-4759-BCAC-3D657543BE38}" type="doc">
      <dgm:prSet loTypeId="urn:microsoft.com/office/officeart/2005/8/layout/list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8AB8E62C-C35E-4A52-B769-F2F8207BCC1A}">
      <dgm:prSet phldrT="[Text]"/>
      <dgm:spPr/>
      <dgm:t>
        <a:bodyPr/>
        <a:lstStyle/>
        <a:p>
          <a:r>
            <a:rPr lang="en-US" dirty="0"/>
            <a:t>Web Marketing</a:t>
          </a:r>
        </a:p>
      </dgm:t>
    </dgm:pt>
    <dgm:pt modelId="{473C2666-D07F-47B0-873F-518A7BDE9985}" type="parTrans" cxnId="{5C3A782F-5028-4E52-B8A8-54AC7C2B673A}">
      <dgm:prSet/>
      <dgm:spPr/>
      <dgm:t>
        <a:bodyPr/>
        <a:lstStyle/>
        <a:p>
          <a:endParaRPr lang="en-US"/>
        </a:p>
      </dgm:t>
    </dgm:pt>
    <dgm:pt modelId="{AFA050AD-328B-4FE2-AAFA-C86083311EF8}" type="sibTrans" cxnId="{5C3A782F-5028-4E52-B8A8-54AC7C2B673A}">
      <dgm:prSet/>
      <dgm:spPr/>
      <dgm:t>
        <a:bodyPr/>
        <a:lstStyle/>
        <a:p>
          <a:endParaRPr lang="en-US"/>
        </a:p>
      </dgm:t>
    </dgm:pt>
    <dgm:pt modelId="{22D79A69-FAF1-4F0C-871A-2D0D07C59966}">
      <dgm:prSet phldrT="[Text]"/>
      <dgm:spPr/>
      <dgm:t>
        <a:bodyPr/>
        <a:lstStyle/>
        <a:p>
          <a:r>
            <a:rPr lang="en-US" dirty="0"/>
            <a:t>Internet Marketing</a:t>
          </a:r>
        </a:p>
      </dgm:t>
    </dgm:pt>
    <dgm:pt modelId="{B485C49E-9AAA-4A8A-A5CD-0535C4E92019}" type="parTrans" cxnId="{A8EE2F37-567C-4C21-91E9-08CE0942C5D1}">
      <dgm:prSet/>
      <dgm:spPr/>
      <dgm:t>
        <a:bodyPr/>
        <a:lstStyle/>
        <a:p>
          <a:endParaRPr lang="en-US"/>
        </a:p>
      </dgm:t>
    </dgm:pt>
    <dgm:pt modelId="{F4EA72D0-E730-4051-B676-68BD72D6B33C}" type="sibTrans" cxnId="{A8EE2F37-567C-4C21-91E9-08CE0942C5D1}">
      <dgm:prSet/>
      <dgm:spPr/>
      <dgm:t>
        <a:bodyPr/>
        <a:lstStyle/>
        <a:p>
          <a:endParaRPr lang="en-US"/>
        </a:p>
      </dgm:t>
    </dgm:pt>
    <dgm:pt modelId="{006B8390-15B9-4165-8BCB-51693572BED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Online Marketing</a:t>
          </a:r>
        </a:p>
      </dgm:t>
    </dgm:pt>
    <dgm:pt modelId="{10C19197-13C8-4C46-B7D8-52DC6AB8A0F9}" type="parTrans" cxnId="{6194A5A2-620E-4C11-981C-179FB0C38484}">
      <dgm:prSet/>
      <dgm:spPr/>
      <dgm:t>
        <a:bodyPr/>
        <a:lstStyle/>
        <a:p>
          <a:endParaRPr lang="en-US"/>
        </a:p>
      </dgm:t>
    </dgm:pt>
    <dgm:pt modelId="{9BA1B218-B3FC-40CE-8DE1-3E71BD064F36}" type="sibTrans" cxnId="{6194A5A2-620E-4C11-981C-179FB0C38484}">
      <dgm:prSet/>
      <dgm:spPr/>
      <dgm:t>
        <a:bodyPr/>
        <a:lstStyle/>
        <a:p>
          <a:endParaRPr lang="en-US"/>
        </a:p>
      </dgm:t>
    </dgm:pt>
    <dgm:pt modelId="{2492CA8D-AF58-4E9A-848B-2E6EFBD2E02E}" type="pres">
      <dgm:prSet presAssocID="{65549AEB-B911-4759-BCAC-3D657543BE3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2D7290-F9B9-437E-AF4E-B2A46C2342E2}" type="pres">
      <dgm:prSet presAssocID="{8AB8E62C-C35E-4A52-B769-F2F8207BCC1A}" presName="parentLin" presStyleCnt="0"/>
      <dgm:spPr/>
    </dgm:pt>
    <dgm:pt modelId="{61CD73EB-1A18-43B2-9773-877A40AA7CA3}" type="pres">
      <dgm:prSet presAssocID="{8AB8E62C-C35E-4A52-B769-F2F8207BCC1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B220D11-F42B-4B04-BD23-06819EAFE5FB}" type="pres">
      <dgm:prSet presAssocID="{8AB8E62C-C35E-4A52-B769-F2F8207BCC1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2485F-433E-46B7-87A9-64689CDA33A3}" type="pres">
      <dgm:prSet presAssocID="{8AB8E62C-C35E-4A52-B769-F2F8207BCC1A}" presName="negativeSpace" presStyleCnt="0"/>
      <dgm:spPr/>
    </dgm:pt>
    <dgm:pt modelId="{559601C4-3B41-4B25-A254-08B5A3181B26}" type="pres">
      <dgm:prSet presAssocID="{8AB8E62C-C35E-4A52-B769-F2F8207BCC1A}" presName="childText" presStyleLbl="conFgAcc1" presStyleIdx="0" presStyleCnt="3" custLinFactNeighborX="4167" custLinFactNeighborY="44812">
        <dgm:presLayoutVars>
          <dgm:bulletEnabled val="1"/>
        </dgm:presLayoutVars>
      </dgm:prSet>
      <dgm:spPr/>
    </dgm:pt>
    <dgm:pt modelId="{B46B99CC-2756-4D70-BB4E-B0BD7B4033A2}" type="pres">
      <dgm:prSet presAssocID="{AFA050AD-328B-4FE2-AAFA-C86083311EF8}" presName="spaceBetweenRectangles" presStyleCnt="0"/>
      <dgm:spPr/>
    </dgm:pt>
    <dgm:pt modelId="{C8BB5A35-3BCB-4D0B-9CAF-76813CF4BAA3}" type="pres">
      <dgm:prSet presAssocID="{006B8390-15B9-4165-8BCB-51693572BED1}" presName="parentLin" presStyleCnt="0"/>
      <dgm:spPr/>
    </dgm:pt>
    <dgm:pt modelId="{23E07867-8827-4C10-9EE5-5965EF27A647}" type="pres">
      <dgm:prSet presAssocID="{006B8390-15B9-4165-8BCB-51693572BE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90797B5-7CD8-4896-AC26-86B1D2418EB6}" type="pres">
      <dgm:prSet presAssocID="{006B8390-15B9-4165-8BCB-51693572BED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E28EA-27E0-4C4E-A773-1021EE0E8939}" type="pres">
      <dgm:prSet presAssocID="{006B8390-15B9-4165-8BCB-51693572BED1}" presName="negativeSpace" presStyleCnt="0"/>
      <dgm:spPr/>
    </dgm:pt>
    <dgm:pt modelId="{4EBE48F9-2D65-40C0-9550-5E4F7A7C7815}" type="pres">
      <dgm:prSet presAssocID="{006B8390-15B9-4165-8BCB-51693572BED1}" presName="childText" presStyleLbl="conFgAcc1" presStyleIdx="1" presStyleCnt="3">
        <dgm:presLayoutVars>
          <dgm:bulletEnabled val="1"/>
        </dgm:presLayoutVars>
      </dgm:prSet>
      <dgm:spPr/>
    </dgm:pt>
    <dgm:pt modelId="{AD8C1AA8-6EAD-4CAC-BC03-635C68782819}" type="pres">
      <dgm:prSet presAssocID="{9BA1B218-B3FC-40CE-8DE1-3E71BD064F36}" presName="spaceBetweenRectangles" presStyleCnt="0"/>
      <dgm:spPr/>
    </dgm:pt>
    <dgm:pt modelId="{FADB638C-431F-4EFB-9BA7-0414B79417C8}" type="pres">
      <dgm:prSet presAssocID="{22D79A69-FAF1-4F0C-871A-2D0D07C59966}" presName="parentLin" presStyleCnt="0"/>
      <dgm:spPr/>
    </dgm:pt>
    <dgm:pt modelId="{3678F7FC-7106-4BE9-A501-86D005A5C3C4}" type="pres">
      <dgm:prSet presAssocID="{22D79A69-FAF1-4F0C-871A-2D0D07C5996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C22B8D4-91FC-4D91-A434-AA325F2D0FB7}" type="pres">
      <dgm:prSet presAssocID="{22D79A69-FAF1-4F0C-871A-2D0D07C5996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9CD6F-9379-4B57-953B-EDE42C359255}" type="pres">
      <dgm:prSet presAssocID="{22D79A69-FAF1-4F0C-871A-2D0D07C59966}" presName="negativeSpace" presStyleCnt="0"/>
      <dgm:spPr/>
    </dgm:pt>
    <dgm:pt modelId="{5655D7E3-9ADE-44B0-9E24-759E00D23E5F}" type="pres">
      <dgm:prSet presAssocID="{22D79A69-FAF1-4F0C-871A-2D0D07C599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194A5A2-620E-4C11-981C-179FB0C38484}" srcId="{65549AEB-B911-4759-BCAC-3D657543BE38}" destId="{006B8390-15B9-4165-8BCB-51693572BED1}" srcOrd="1" destOrd="0" parTransId="{10C19197-13C8-4C46-B7D8-52DC6AB8A0F9}" sibTransId="{9BA1B218-B3FC-40CE-8DE1-3E71BD064F36}"/>
    <dgm:cxn modelId="{20E4BCBF-4E71-4133-818B-B4AB79155139}" type="presOf" srcId="{22D79A69-FAF1-4F0C-871A-2D0D07C59966}" destId="{BC22B8D4-91FC-4D91-A434-AA325F2D0FB7}" srcOrd="1" destOrd="0" presId="urn:microsoft.com/office/officeart/2005/8/layout/list1"/>
    <dgm:cxn modelId="{A92FEE3E-A8E6-4449-AB1B-DA0E5B2278DD}" type="presOf" srcId="{006B8390-15B9-4165-8BCB-51693572BED1}" destId="{23E07867-8827-4C10-9EE5-5965EF27A647}" srcOrd="0" destOrd="0" presId="urn:microsoft.com/office/officeart/2005/8/layout/list1"/>
    <dgm:cxn modelId="{985606E7-98FF-4C19-A9CE-32AB7A72448F}" type="presOf" srcId="{22D79A69-FAF1-4F0C-871A-2D0D07C59966}" destId="{3678F7FC-7106-4BE9-A501-86D005A5C3C4}" srcOrd="0" destOrd="0" presId="urn:microsoft.com/office/officeart/2005/8/layout/list1"/>
    <dgm:cxn modelId="{8803A0C7-45D0-4C3D-97A5-B1F32463E102}" type="presOf" srcId="{65549AEB-B911-4759-BCAC-3D657543BE38}" destId="{2492CA8D-AF58-4E9A-848B-2E6EFBD2E02E}" srcOrd="0" destOrd="0" presId="urn:microsoft.com/office/officeart/2005/8/layout/list1"/>
    <dgm:cxn modelId="{52654157-0A68-4B1F-967B-FA62164FEB73}" type="presOf" srcId="{8AB8E62C-C35E-4A52-B769-F2F8207BCC1A}" destId="{8B220D11-F42B-4B04-BD23-06819EAFE5FB}" srcOrd="1" destOrd="0" presId="urn:microsoft.com/office/officeart/2005/8/layout/list1"/>
    <dgm:cxn modelId="{68BA0490-3AEE-4BBD-96CF-2EB481A1F20D}" type="presOf" srcId="{8AB8E62C-C35E-4A52-B769-F2F8207BCC1A}" destId="{61CD73EB-1A18-43B2-9773-877A40AA7CA3}" srcOrd="0" destOrd="0" presId="urn:microsoft.com/office/officeart/2005/8/layout/list1"/>
    <dgm:cxn modelId="{5C3A782F-5028-4E52-B8A8-54AC7C2B673A}" srcId="{65549AEB-B911-4759-BCAC-3D657543BE38}" destId="{8AB8E62C-C35E-4A52-B769-F2F8207BCC1A}" srcOrd="0" destOrd="0" parTransId="{473C2666-D07F-47B0-873F-518A7BDE9985}" sibTransId="{AFA050AD-328B-4FE2-AAFA-C86083311EF8}"/>
    <dgm:cxn modelId="{A8EE2F37-567C-4C21-91E9-08CE0942C5D1}" srcId="{65549AEB-B911-4759-BCAC-3D657543BE38}" destId="{22D79A69-FAF1-4F0C-871A-2D0D07C59966}" srcOrd="2" destOrd="0" parTransId="{B485C49E-9AAA-4A8A-A5CD-0535C4E92019}" sibTransId="{F4EA72D0-E730-4051-B676-68BD72D6B33C}"/>
    <dgm:cxn modelId="{A1B5F711-E8F1-4683-879F-04C4AD1AC383}" type="presOf" srcId="{006B8390-15B9-4165-8BCB-51693572BED1}" destId="{290797B5-7CD8-4896-AC26-86B1D2418EB6}" srcOrd="1" destOrd="0" presId="urn:microsoft.com/office/officeart/2005/8/layout/list1"/>
    <dgm:cxn modelId="{2D2627CB-1DBA-4A70-96B6-83D9CA7D8A04}" type="presParOf" srcId="{2492CA8D-AF58-4E9A-848B-2E6EFBD2E02E}" destId="{AF2D7290-F9B9-437E-AF4E-B2A46C2342E2}" srcOrd="0" destOrd="0" presId="urn:microsoft.com/office/officeart/2005/8/layout/list1"/>
    <dgm:cxn modelId="{F4ADCEB8-FED3-473A-850C-D23DE1554493}" type="presParOf" srcId="{AF2D7290-F9B9-437E-AF4E-B2A46C2342E2}" destId="{61CD73EB-1A18-43B2-9773-877A40AA7CA3}" srcOrd="0" destOrd="0" presId="urn:microsoft.com/office/officeart/2005/8/layout/list1"/>
    <dgm:cxn modelId="{380B9289-588E-4873-95DB-480B36DF990B}" type="presParOf" srcId="{AF2D7290-F9B9-437E-AF4E-B2A46C2342E2}" destId="{8B220D11-F42B-4B04-BD23-06819EAFE5FB}" srcOrd="1" destOrd="0" presId="urn:microsoft.com/office/officeart/2005/8/layout/list1"/>
    <dgm:cxn modelId="{92726959-33FC-459B-BC0D-21AA618DDAC3}" type="presParOf" srcId="{2492CA8D-AF58-4E9A-848B-2E6EFBD2E02E}" destId="{8E42485F-433E-46B7-87A9-64689CDA33A3}" srcOrd="1" destOrd="0" presId="urn:microsoft.com/office/officeart/2005/8/layout/list1"/>
    <dgm:cxn modelId="{63C8DC7A-5335-4B57-A30D-1CAB7E9F2779}" type="presParOf" srcId="{2492CA8D-AF58-4E9A-848B-2E6EFBD2E02E}" destId="{559601C4-3B41-4B25-A254-08B5A3181B26}" srcOrd="2" destOrd="0" presId="urn:microsoft.com/office/officeart/2005/8/layout/list1"/>
    <dgm:cxn modelId="{BB2E8D4C-22A0-418D-99BC-53BC19DDCA58}" type="presParOf" srcId="{2492CA8D-AF58-4E9A-848B-2E6EFBD2E02E}" destId="{B46B99CC-2756-4D70-BB4E-B0BD7B4033A2}" srcOrd="3" destOrd="0" presId="urn:microsoft.com/office/officeart/2005/8/layout/list1"/>
    <dgm:cxn modelId="{49E29145-B1F0-41E6-9656-D5903B26545B}" type="presParOf" srcId="{2492CA8D-AF58-4E9A-848B-2E6EFBD2E02E}" destId="{C8BB5A35-3BCB-4D0B-9CAF-76813CF4BAA3}" srcOrd="4" destOrd="0" presId="urn:microsoft.com/office/officeart/2005/8/layout/list1"/>
    <dgm:cxn modelId="{3F3B62BA-E531-44C5-9284-2C9C18CD1116}" type="presParOf" srcId="{C8BB5A35-3BCB-4D0B-9CAF-76813CF4BAA3}" destId="{23E07867-8827-4C10-9EE5-5965EF27A647}" srcOrd="0" destOrd="0" presId="urn:microsoft.com/office/officeart/2005/8/layout/list1"/>
    <dgm:cxn modelId="{63849ED3-173C-40E7-8325-3D23C5F676B0}" type="presParOf" srcId="{C8BB5A35-3BCB-4D0B-9CAF-76813CF4BAA3}" destId="{290797B5-7CD8-4896-AC26-86B1D2418EB6}" srcOrd="1" destOrd="0" presId="urn:microsoft.com/office/officeart/2005/8/layout/list1"/>
    <dgm:cxn modelId="{102CBF75-2F1B-427E-BB64-7AF97B083DB8}" type="presParOf" srcId="{2492CA8D-AF58-4E9A-848B-2E6EFBD2E02E}" destId="{802E28EA-27E0-4C4E-A773-1021EE0E8939}" srcOrd="5" destOrd="0" presId="urn:microsoft.com/office/officeart/2005/8/layout/list1"/>
    <dgm:cxn modelId="{A9381B20-D279-42B3-82CF-1EFF3123EF93}" type="presParOf" srcId="{2492CA8D-AF58-4E9A-848B-2E6EFBD2E02E}" destId="{4EBE48F9-2D65-40C0-9550-5E4F7A7C7815}" srcOrd="6" destOrd="0" presId="urn:microsoft.com/office/officeart/2005/8/layout/list1"/>
    <dgm:cxn modelId="{0BD05E97-378F-4DFF-825A-922502690CF4}" type="presParOf" srcId="{2492CA8D-AF58-4E9A-848B-2E6EFBD2E02E}" destId="{AD8C1AA8-6EAD-4CAC-BC03-635C68782819}" srcOrd="7" destOrd="0" presId="urn:microsoft.com/office/officeart/2005/8/layout/list1"/>
    <dgm:cxn modelId="{0F9AE71D-346F-4FEB-9B21-25100AF54C7B}" type="presParOf" srcId="{2492CA8D-AF58-4E9A-848B-2E6EFBD2E02E}" destId="{FADB638C-431F-4EFB-9BA7-0414B79417C8}" srcOrd="8" destOrd="0" presId="urn:microsoft.com/office/officeart/2005/8/layout/list1"/>
    <dgm:cxn modelId="{5C87DA8A-565B-488C-8A78-AAFED06A4638}" type="presParOf" srcId="{FADB638C-431F-4EFB-9BA7-0414B79417C8}" destId="{3678F7FC-7106-4BE9-A501-86D005A5C3C4}" srcOrd="0" destOrd="0" presId="urn:microsoft.com/office/officeart/2005/8/layout/list1"/>
    <dgm:cxn modelId="{500F9C11-AB41-4A38-857B-BD2D05394656}" type="presParOf" srcId="{FADB638C-431F-4EFB-9BA7-0414B79417C8}" destId="{BC22B8D4-91FC-4D91-A434-AA325F2D0FB7}" srcOrd="1" destOrd="0" presId="urn:microsoft.com/office/officeart/2005/8/layout/list1"/>
    <dgm:cxn modelId="{F7855A6C-F257-4804-BFE4-CDDC291C7AC2}" type="presParOf" srcId="{2492CA8D-AF58-4E9A-848B-2E6EFBD2E02E}" destId="{A0F9CD6F-9379-4B57-953B-EDE42C359255}" srcOrd="9" destOrd="0" presId="urn:microsoft.com/office/officeart/2005/8/layout/list1"/>
    <dgm:cxn modelId="{025F50C9-8D6B-4227-A86E-55A1A9203C60}" type="presParOf" srcId="{2492CA8D-AF58-4E9A-848B-2E6EFBD2E02E}" destId="{5655D7E3-9ADE-44B0-9E24-759E00D23E5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3C66CDC-90FF-4DC4-9246-B45BAFCCB8C5}" type="doc">
      <dgm:prSet loTypeId="urn:microsoft.com/office/officeart/2005/8/layout/radial6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F368C8-D950-41B2-941A-002FEB2216AF}">
      <dgm:prSet phldrT="[Text]" custT="1"/>
      <dgm:spPr/>
      <dgm:t>
        <a:bodyPr/>
        <a:lstStyle/>
        <a:p>
          <a:r>
            <a:rPr lang="en-US" sz="3200" b="1" dirty="0">
              <a:solidFill>
                <a:schemeClr val="tx1"/>
              </a:solidFill>
            </a:rPr>
            <a:t>Social Media </a:t>
          </a:r>
          <a:r>
            <a:rPr lang="en-US" sz="2400" b="1" dirty="0">
              <a:solidFill>
                <a:schemeClr val="tx1"/>
              </a:solidFill>
            </a:rPr>
            <a:t>Marketing</a:t>
          </a:r>
          <a:endParaRPr lang="en-US" sz="3200" b="1" dirty="0">
            <a:solidFill>
              <a:schemeClr val="tx1"/>
            </a:solidFill>
          </a:endParaRPr>
        </a:p>
      </dgm:t>
    </dgm:pt>
    <dgm:pt modelId="{66EDF94D-93CC-422D-9094-298B5A528932}" type="parTrans" cxnId="{225D2B61-9857-4E76-9952-7998482FAB51}">
      <dgm:prSet/>
      <dgm:spPr/>
      <dgm:t>
        <a:bodyPr/>
        <a:lstStyle/>
        <a:p>
          <a:endParaRPr lang="en-US" sz="4000"/>
        </a:p>
      </dgm:t>
    </dgm:pt>
    <dgm:pt modelId="{129FCBD9-1F24-4662-AAB2-C5F91C588D6C}" type="sibTrans" cxnId="{225D2B61-9857-4E76-9952-7998482FAB51}">
      <dgm:prSet/>
      <dgm:spPr/>
      <dgm:t>
        <a:bodyPr/>
        <a:lstStyle/>
        <a:p>
          <a:endParaRPr lang="en-US" sz="4000"/>
        </a:p>
      </dgm:t>
    </dgm:pt>
    <dgm:pt modelId="{1334F98D-AC64-405A-AB31-FA4DAADD8C03}">
      <dgm:prSet phldrT="[Text]" custT="1"/>
      <dgm:spPr/>
      <dgm:t>
        <a:bodyPr/>
        <a:lstStyle/>
        <a:p>
          <a:r>
            <a:rPr lang="en-US" sz="2000" b="0" i="0" dirty="0" err="1">
              <a:solidFill>
                <a:schemeClr val="tx1"/>
              </a:solidFill>
            </a:rPr>
            <a:t>Menjaga</a:t>
          </a:r>
          <a:r>
            <a:rPr lang="en-US" sz="2000" b="0" i="0" dirty="0">
              <a:solidFill>
                <a:schemeClr val="tx1"/>
              </a:solidFill>
            </a:rPr>
            <a:t> </a:t>
          </a:r>
          <a:r>
            <a:rPr lang="en-US" sz="2000" b="0" i="0" dirty="0" err="1">
              <a:solidFill>
                <a:schemeClr val="tx1"/>
              </a:solidFill>
            </a:rPr>
            <a:t>relasi</a:t>
          </a:r>
          <a:r>
            <a:rPr lang="en-US" sz="2000" b="0" i="0" dirty="0">
              <a:solidFill>
                <a:schemeClr val="tx1"/>
              </a:solidFill>
            </a:rPr>
            <a:t> </a:t>
          </a:r>
          <a:r>
            <a:rPr lang="en-US" sz="2000" b="0" i="0" dirty="0" err="1">
              <a:solidFill>
                <a:schemeClr val="tx1"/>
              </a:solidFill>
            </a:rPr>
            <a:t>publik</a:t>
          </a:r>
          <a:endParaRPr lang="en-US" sz="2000" b="0" i="0" dirty="0">
            <a:solidFill>
              <a:schemeClr val="tx1"/>
            </a:solidFill>
          </a:endParaRPr>
        </a:p>
      </dgm:t>
    </dgm:pt>
    <dgm:pt modelId="{C0B3AEE3-BEE7-4E13-A9A5-F1BE224BD836}" type="parTrans" cxnId="{61D43B3E-4BE3-4747-B487-832A7E1A7D75}">
      <dgm:prSet/>
      <dgm:spPr/>
      <dgm:t>
        <a:bodyPr/>
        <a:lstStyle/>
        <a:p>
          <a:endParaRPr lang="en-US" sz="4000"/>
        </a:p>
      </dgm:t>
    </dgm:pt>
    <dgm:pt modelId="{CBF74F61-F6AF-45FE-894D-363E95CD2B9F}" type="sibTrans" cxnId="{61D43B3E-4BE3-4747-B487-832A7E1A7D75}">
      <dgm:prSet/>
      <dgm:spPr/>
      <dgm:t>
        <a:bodyPr/>
        <a:lstStyle/>
        <a:p>
          <a:endParaRPr lang="en-US" sz="4000"/>
        </a:p>
      </dgm:t>
    </dgm:pt>
    <dgm:pt modelId="{39FBD023-22F4-4F0F-8A0F-A7D1867DA7AD}">
      <dgm:prSet phldrT="[Text]" custT="1"/>
      <dgm:spPr/>
      <dgm:t>
        <a:bodyPr/>
        <a:lstStyle/>
        <a:p>
          <a:r>
            <a:rPr lang="en-US" sz="2000" b="0" dirty="0">
              <a:solidFill>
                <a:schemeClr val="tx1"/>
              </a:solidFill>
            </a:rPr>
            <a:t>Marketing</a:t>
          </a:r>
        </a:p>
      </dgm:t>
    </dgm:pt>
    <dgm:pt modelId="{2DE35C9D-197E-47A0-8A4C-F84EC8C24001}" type="parTrans" cxnId="{F8753911-B96B-48F2-A741-E2D1230DAF05}">
      <dgm:prSet/>
      <dgm:spPr/>
      <dgm:t>
        <a:bodyPr/>
        <a:lstStyle/>
        <a:p>
          <a:endParaRPr lang="en-US" sz="4000"/>
        </a:p>
      </dgm:t>
    </dgm:pt>
    <dgm:pt modelId="{B735765C-CF48-400E-96B5-F21CDEA0C79E}" type="sibTrans" cxnId="{F8753911-B96B-48F2-A741-E2D1230DAF05}">
      <dgm:prSet/>
      <dgm:spPr/>
      <dgm:t>
        <a:bodyPr/>
        <a:lstStyle/>
        <a:p>
          <a:endParaRPr lang="en-US" sz="4000"/>
        </a:p>
      </dgm:t>
    </dgm:pt>
    <dgm:pt modelId="{6827DEEC-687F-4A13-8BEA-3100B99BD861}">
      <dgm:prSet phldrT="[Text]"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Menyedia</a:t>
          </a:r>
          <a:endParaRPr lang="en-US" sz="2000" dirty="0">
            <a:solidFill>
              <a:schemeClr val="tx1"/>
            </a:solidFill>
          </a:endParaRPr>
        </a:p>
        <a:p>
          <a:r>
            <a:rPr lang="en-US" sz="2000" dirty="0" err="1">
              <a:solidFill>
                <a:schemeClr val="tx1"/>
              </a:solidFill>
            </a:rPr>
            <a:t>kan</a:t>
          </a:r>
          <a:r>
            <a:rPr lang="en-US" sz="2000" dirty="0">
              <a:solidFill>
                <a:schemeClr val="tx1"/>
              </a:solidFill>
            </a:rPr>
            <a:t> customer support</a:t>
          </a:r>
        </a:p>
      </dgm:t>
    </dgm:pt>
    <dgm:pt modelId="{4CF3D77E-1532-437F-9721-49A7A67613F6}" type="parTrans" cxnId="{0BD4FFC6-6E4B-42D8-B2F8-7168AC550711}">
      <dgm:prSet/>
      <dgm:spPr/>
      <dgm:t>
        <a:bodyPr/>
        <a:lstStyle/>
        <a:p>
          <a:endParaRPr lang="en-US" sz="4000"/>
        </a:p>
      </dgm:t>
    </dgm:pt>
    <dgm:pt modelId="{6922024C-DBC0-4593-BB38-29DC497192C0}" type="sibTrans" cxnId="{0BD4FFC6-6E4B-42D8-B2F8-7168AC550711}">
      <dgm:prSet/>
      <dgm:spPr/>
      <dgm:t>
        <a:bodyPr/>
        <a:lstStyle/>
        <a:p>
          <a:endParaRPr lang="en-US" sz="4000"/>
        </a:p>
      </dgm:t>
    </dgm:pt>
    <dgm:pt modelId="{4F5AF97B-2C7D-4C0F-85DA-7009D1CF2243}">
      <dgm:prSet phldrT="[Text]" custT="1"/>
      <dgm:spPr/>
      <dgm:t>
        <a:bodyPr/>
        <a:lstStyle/>
        <a:p>
          <a:r>
            <a:rPr lang="en-US" sz="2000" b="0" dirty="0" err="1">
              <a:solidFill>
                <a:schemeClr val="tx1"/>
              </a:solidFill>
            </a:rPr>
            <a:t>Pengembangan</a:t>
          </a:r>
          <a:r>
            <a:rPr lang="en-US" sz="2000" b="0" dirty="0">
              <a:solidFill>
                <a:schemeClr val="tx1"/>
              </a:solidFill>
            </a:rPr>
            <a:t> </a:t>
          </a:r>
          <a:r>
            <a:rPr lang="en-US" sz="2000" b="0" dirty="0" err="1">
              <a:solidFill>
                <a:schemeClr val="tx1"/>
              </a:solidFill>
            </a:rPr>
            <a:t>bisnis</a:t>
          </a:r>
          <a:endParaRPr lang="en-US" sz="2000" b="0" dirty="0">
            <a:solidFill>
              <a:schemeClr val="tx1"/>
            </a:solidFill>
          </a:endParaRPr>
        </a:p>
      </dgm:t>
    </dgm:pt>
    <dgm:pt modelId="{B4067C42-EEE7-433E-B393-E2BA59F38F76}" type="parTrans" cxnId="{8381B902-718F-4394-9838-C26C55F2F71B}">
      <dgm:prSet/>
      <dgm:spPr/>
      <dgm:t>
        <a:bodyPr/>
        <a:lstStyle/>
        <a:p>
          <a:endParaRPr lang="en-US" sz="4000"/>
        </a:p>
      </dgm:t>
    </dgm:pt>
    <dgm:pt modelId="{80D71932-F6B0-4EE8-A283-37BF121957B3}" type="sibTrans" cxnId="{8381B902-718F-4394-9838-C26C55F2F71B}">
      <dgm:prSet/>
      <dgm:spPr/>
      <dgm:t>
        <a:bodyPr/>
        <a:lstStyle/>
        <a:p>
          <a:endParaRPr lang="en-US" sz="4000"/>
        </a:p>
      </dgm:t>
    </dgm:pt>
    <dgm:pt modelId="{2EFE0C04-98EA-4AC0-A1E3-C97529B120C2}">
      <dgm:prSet phldrT="[Text]" custT="1"/>
      <dgm:spPr/>
      <dgm:t>
        <a:bodyPr/>
        <a:lstStyle/>
        <a:p>
          <a:r>
            <a:rPr lang="en-US" sz="2000" b="0" dirty="0" err="1">
              <a:solidFill>
                <a:schemeClr val="tx1"/>
              </a:solidFill>
            </a:rPr>
            <a:t>Rekrut</a:t>
          </a:r>
          <a:endParaRPr lang="en-US" sz="2000" b="0" dirty="0">
            <a:solidFill>
              <a:schemeClr val="tx1"/>
            </a:solidFill>
          </a:endParaRPr>
        </a:p>
        <a:p>
          <a:r>
            <a:rPr lang="en-US" sz="2000" b="0" dirty="0" err="1">
              <a:solidFill>
                <a:schemeClr val="tx1"/>
              </a:solidFill>
            </a:rPr>
            <a:t>ment</a:t>
          </a:r>
          <a:endParaRPr lang="en-US" sz="2000" b="0" dirty="0">
            <a:solidFill>
              <a:schemeClr val="tx1"/>
            </a:solidFill>
          </a:endParaRPr>
        </a:p>
      </dgm:t>
    </dgm:pt>
    <dgm:pt modelId="{06D421A1-07C0-4621-88C2-7A86292C7838}" type="parTrans" cxnId="{040C7067-A26C-42A5-B323-2C16E8397528}">
      <dgm:prSet/>
      <dgm:spPr/>
      <dgm:t>
        <a:bodyPr/>
        <a:lstStyle/>
        <a:p>
          <a:endParaRPr lang="en-US" sz="4000"/>
        </a:p>
      </dgm:t>
    </dgm:pt>
    <dgm:pt modelId="{3BDDBA7E-FAC3-470F-ADB3-CC69EFE939D8}" type="sibTrans" cxnId="{040C7067-A26C-42A5-B323-2C16E8397528}">
      <dgm:prSet/>
      <dgm:spPr/>
      <dgm:t>
        <a:bodyPr/>
        <a:lstStyle/>
        <a:p>
          <a:endParaRPr lang="en-US" sz="4000"/>
        </a:p>
      </dgm:t>
    </dgm:pt>
    <dgm:pt modelId="{023BCD6C-C0E6-4BCC-9821-D531FE7FE18B}">
      <dgm:prSet phldrT="[Text]"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</a:rPr>
            <a:t>Menjalan</a:t>
          </a:r>
          <a:endParaRPr lang="en-US" sz="2000" dirty="0">
            <a:solidFill>
              <a:schemeClr val="tx1"/>
            </a:solidFill>
          </a:endParaRPr>
        </a:p>
        <a:p>
          <a:r>
            <a:rPr lang="en-US" sz="2000" dirty="0" err="1">
              <a:solidFill>
                <a:schemeClr val="tx1"/>
              </a:solidFill>
            </a:rPr>
            <a:t>kan</a:t>
          </a:r>
          <a:r>
            <a:rPr lang="en-US" sz="2000" dirty="0">
              <a:solidFill>
                <a:schemeClr val="tx1"/>
              </a:solidFill>
            </a:rPr>
            <a:t> </a:t>
          </a:r>
          <a:r>
            <a:rPr lang="en-US" sz="2000" dirty="0" err="1">
              <a:solidFill>
                <a:schemeClr val="tx1"/>
              </a:solidFill>
            </a:rPr>
            <a:t>riset</a:t>
          </a:r>
          <a:endParaRPr lang="en-US" sz="2000" dirty="0">
            <a:solidFill>
              <a:schemeClr val="tx1"/>
            </a:solidFill>
          </a:endParaRPr>
        </a:p>
      </dgm:t>
    </dgm:pt>
    <dgm:pt modelId="{B1C37FA5-0710-4447-B769-104D1E03AC68}" type="parTrans" cxnId="{BFF382AA-56B2-45B4-BE89-187645E3A94F}">
      <dgm:prSet/>
      <dgm:spPr/>
      <dgm:t>
        <a:bodyPr/>
        <a:lstStyle/>
        <a:p>
          <a:endParaRPr lang="en-US" sz="4000"/>
        </a:p>
      </dgm:t>
    </dgm:pt>
    <dgm:pt modelId="{05B6765F-4E9E-40EA-AAD0-FA6C92150442}" type="sibTrans" cxnId="{BFF382AA-56B2-45B4-BE89-187645E3A94F}">
      <dgm:prSet/>
      <dgm:spPr/>
      <dgm:t>
        <a:bodyPr/>
        <a:lstStyle/>
        <a:p>
          <a:endParaRPr lang="en-US" sz="4000"/>
        </a:p>
      </dgm:t>
    </dgm:pt>
    <dgm:pt modelId="{8E1357BB-81A8-4A15-96AB-54B7BA65314A}" type="pres">
      <dgm:prSet presAssocID="{F3C66CDC-90FF-4DC4-9246-B45BAFCCB8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ECE81A-62EC-4007-B112-4FD53E23B4E6}" type="pres">
      <dgm:prSet presAssocID="{22F368C8-D950-41B2-941A-002FEB2216AF}" presName="centerShape" presStyleLbl="node0" presStyleIdx="0" presStyleCnt="1"/>
      <dgm:spPr/>
      <dgm:t>
        <a:bodyPr/>
        <a:lstStyle/>
        <a:p>
          <a:endParaRPr lang="en-US"/>
        </a:p>
      </dgm:t>
    </dgm:pt>
    <dgm:pt modelId="{D1C82256-F340-489E-B0A8-4CA163722030}" type="pres">
      <dgm:prSet presAssocID="{1334F98D-AC64-405A-AB31-FA4DAADD8C03}" presName="node" presStyleLbl="node1" presStyleIdx="0" presStyleCnt="6" custScaleX="116170" custScaleY="1100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7A546-6AB9-4359-825A-8A06CAEE751C}" type="pres">
      <dgm:prSet presAssocID="{1334F98D-AC64-405A-AB31-FA4DAADD8C03}" presName="dummy" presStyleCnt="0"/>
      <dgm:spPr/>
    </dgm:pt>
    <dgm:pt modelId="{E96EB78A-010A-4907-A7A0-BC30CC4AEE56}" type="pres">
      <dgm:prSet presAssocID="{CBF74F61-F6AF-45FE-894D-363E95CD2B9F}" presName="sibTrans" presStyleLbl="sibTrans2D1" presStyleIdx="0" presStyleCnt="6"/>
      <dgm:spPr/>
      <dgm:t>
        <a:bodyPr/>
        <a:lstStyle/>
        <a:p>
          <a:endParaRPr lang="en-US"/>
        </a:p>
      </dgm:t>
    </dgm:pt>
    <dgm:pt modelId="{453839D4-CEC3-4C2C-9CEA-2A663B741FF4}" type="pres">
      <dgm:prSet presAssocID="{39FBD023-22F4-4F0F-8A0F-A7D1867DA7AD}" presName="node" presStyleLbl="node1" presStyleIdx="1" presStyleCnt="6" custScaleX="122158" custScaleY="120005" custRadScaleRad="101345" custRadScaleInc="-41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DD155-28F7-4DB9-A21D-957ADB86DCD4}" type="pres">
      <dgm:prSet presAssocID="{39FBD023-22F4-4F0F-8A0F-A7D1867DA7AD}" presName="dummy" presStyleCnt="0"/>
      <dgm:spPr/>
    </dgm:pt>
    <dgm:pt modelId="{E4E2A2DA-B45F-4C59-9EE4-659A1AB2D069}" type="pres">
      <dgm:prSet presAssocID="{B735765C-CF48-400E-96B5-F21CDEA0C79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4120583F-FAE4-4647-964C-C9CA7AD679D9}" type="pres">
      <dgm:prSet presAssocID="{6827DEEC-687F-4A13-8BEA-3100B99BD861}" presName="node" presStyleLbl="node1" presStyleIdx="2" presStyleCnt="6" custScaleX="120862" custScaleY="1148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A65826-C55A-45A0-8428-3AEB941FE751}" type="pres">
      <dgm:prSet presAssocID="{6827DEEC-687F-4A13-8BEA-3100B99BD861}" presName="dummy" presStyleCnt="0"/>
      <dgm:spPr/>
    </dgm:pt>
    <dgm:pt modelId="{AB140ED6-089B-4C38-A734-89029DC7D076}" type="pres">
      <dgm:prSet presAssocID="{6922024C-DBC0-4593-BB38-29DC497192C0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536A7A8-AC61-4219-8380-85C1336CCD30}" type="pres">
      <dgm:prSet presAssocID="{4F5AF97B-2C7D-4C0F-85DA-7009D1CF2243}" presName="node" presStyleLbl="node1" presStyleIdx="3" presStyleCnt="6" custScaleX="108330" custScaleY="112115" custRadScaleRad="98213" custRadScaleInc="-94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2AE2C-F301-4A98-89B6-014F6515CA75}" type="pres">
      <dgm:prSet presAssocID="{4F5AF97B-2C7D-4C0F-85DA-7009D1CF2243}" presName="dummy" presStyleCnt="0"/>
      <dgm:spPr/>
    </dgm:pt>
    <dgm:pt modelId="{A2F7DAE7-C080-4E4A-9CA7-9C7E59E8001A}" type="pres">
      <dgm:prSet presAssocID="{80D71932-F6B0-4EE8-A283-37BF121957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0135FE6-EC95-4B44-AB02-B9614440755F}" type="pres">
      <dgm:prSet presAssocID="{2EFE0C04-98EA-4AC0-A1E3-C97529B120C2}" presName="node" presStyleLbl="node1" presStyleIdx="4" presStyleCnt="6" custScaleX="116259" custScaleY="1179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E8E56-7870-4887-81ED-12DF63F94420}" type="pres">
      <dgm:prSet presAssocID="{2EFE0C04-98EA-4AC0-A1E3-C97529B120C2}" presName="dummy" presStyleCnt="0"/>
      <dgm:spPr/>
    </dgm:pt>
    <dgm:pt modelId="{D25B7D45-1639-4EDD-A51B-6482E27021EE}" type="pres">
      <dgm:prSet presAssocID="{3BDDBA7E-FAC3-470F-ADB3-CC69EFE939D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D0071CA4-3335-414A-AB84-60A25379777F}" type="pres">
      <dgm:prSet presAssocID="{023BCD6C-C0E6-4BCC-9821-D531FE7FE18B}" presName="node" presStyleLbl="node1" presStyleIdx="5" presStyleCnt="6" custScaleX="123452" custScaleY="1185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CE3CD-3130-438C-8C3E-FA7591BF1535}" type="pres">
      <dgm:prSet presAssocID="{023BCD6C-C0E6-4BCC-9821-D531FE7FE18B}" presName="dummy" presStyleCnt="0"/>
      <dgm:spPr/>
    </dgm:pt>
    <dgm:pt modelId="{54B006FD-ECDF-4D3C-82A7-237B58E5F207}" type="pres">
      <dgm:prSet presAssocID="{05B6765F-4E9E-40EA-AAD0-FA6C92150442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AC1CCADC-F9CC-43EF-B71E-97963DCFC584}" type="presOf" srcId="{1334F98D-AC64-405A-AB31-FA4DAADD8C03}" destId="{D1C82256-F340-489E-B0A8-4CA163722030}" srcOrd="0" destOrd="0" presId="urn:microsoft.com/office/officeart/2005/8/layout/radial6"/>
    <dgm:cxn modelId="{BFF382AA-56B2-45B4-BE89-187645E3A94F}" srcId="{22F368C8-D950-41B2-941A-002FEB2216AF}" destId="{023BCD6C-C0E6-4BCC-9821-D531FE7FE18B}" srcOrd="5" destOrd="0" parTransId="{B1C37FA5-0710-4447-B769-104D1E03AC68}" sibTransId="{05B6765F-4E9E-40EA-AAD0-FA6C92150442}"/>
    <dgm:cxn modelId="{02206EE2-358E-4A2D-95BC-4EE80CC07805}" type="presOf" srcId="{05B6765F-4E9E-40EA-AAD0-FA6C92150442}" destId="{54B006FD-ECDF-4D3C-82A7-237B58E5F207}" srcOrd="0" destOrd="0" presId="urn:microsoft.com/office/officeart/2005/8/layout/radial6"/>
    <dgm:cxn modelId="{C68447C2-0D9F-4E48-BC46-85D591468C31}" type="presOf" srcId="{B735765C-CF48-400E-96B5-F21CDEA0C79E}" destId="{E4E2A2DA-B45F-4C59-9EE4-659A1AB2D069}" srcOrd="0" destOrd="0" presId="urn:microsoft.com/office/officeart/2005/8/layout/radial6"/>
    <dgm:cxn modelId="{0BD4FFC6-6E4B-42D8-B2F8-7168AC550711}" srcId="{22F368C8-D950-41B2-941A-002FEB2216AF}" destId="{6827DEEC-687F-4A13-8BEA-3100B99BD861}" srcOrd="2" destOrd="0" parTransId="{4CF3D77E-1532-437F-9721-49A7A67613F6}" sibTransId="{6922024C-DBC0-4593-BB38-29DC497192C0}"/>
    <dgm:cxn modelId="{E73FCDBE-31A9-48F7-8D43-FF8D315F7F0C}" type="presOf" srcId="{023BCD6C-C0E6-4BCC-9821-D531FE7FE18B}" destId="{D0071CA4-3335-414A-AB84-60A25379777F}" srcOrd="0" destOrd="0" presId="urn:microsoft.com/office/officeart/2005/8/layout/radial6"/>
    <dgm:cxn modelId="{F8753911-B96B-48F2-A741-E2D1230DAF05}" srcId="{22F368C8-D950-41B2-941A-002FEB2216AF}" destId="{39FBD023-22F4-4F0F-8A0F-A7D1867DA7AD}" srcOrd="1" destOrd="0" parTransId="{2DE35C9D-197E-47A0-8A4C-F84EC8C24001}" sibTransId="{B735765C-CF48-400E-96B5-F21CDEA0C79E}"/>
    <dgm:cxn modelId="{D985778D-ACD1-4ADF-A5A9-B02B840A2B49}" type="presOf" srcId="{CBF74F61-F6AF-45FE-894D-363E95CD2B9F}" destId="{E96EB78A-010A-4907-A7A0-BC30CC4AEE56}" srcOrd="0" destOrd="0" presId="urn:microsoft.com/office/officeart/2005/8/layout/radial6"/>
    <dgm:cxn modelId="{AEC2B0E4-DD09-4F4F-88EE-F65F8FBAB6B8}" type="presOf" srcId="{F3C66CDC-90FF-4DC4-9246-B45BAFCCB8C5}" destId="{8E1357BB-81A8-4A15-96AB-54B7BA65314A}" srcOrd="0" destOrd="0" presId="urn:microsoft.com/office/officeart/2005/8/layout/radial6"/>
    <dgm:cxn modelId="{AF1A9FA7-9B5B-40E1-9FC0-E1CF63674956}" type="presOf" srcId="{2EFE0C04-98EA-4AC0-A1E3-C97529B120C2}" destId="{F0135FE6-EC95-4B44-AB02-B9614440755F}" srcOrd="0" destOrd="0" presId="urn:microsoft.com/office/officeart/2005/8/layout/radial6"/>
    <dgm:cxn modelId="{272AFF98-A0D5-4086-A0B9-ED63AFEECA94}" type="presOf" srcId="{6922024C-DBC0-4593-BB38-29DC497192C0}" destId="{AB140ED6-089B-4C38-A734-89029DC7D076}" srcOrd="0" destOrd="0" presId="urn:microsoft.com/office/officeart/2005/8/layout/radial6"/>
    <dgm:cxn modelId="{CCEB7A7D-2CAE-467E-98F3-298C15B59028}" type="presOf" srcId="{3BDDBA7E-FAC3-470F-ADB3-CC69EFE939D8}" destId="{D25B7D45-1639-4EDD-A51B-6482E27021EE}" srcOrd="0" destOrd="0" presId="urn:microsoft.com/office/officeart/2005/8/layout/radial6"/>
    <dgm:cxn modelId="{0D64137B-6215-44F3-98AB-643B248A6358}" type="presOf" srcId="{22F368C8-D950-41B2-941A-002FEB2216AF}" destId="{3BECE81A-62EC-4007-B112-4FD53E23B4E6}" srcOrd="0" destOrd="0" presId="urn:microsoft.com/office/officeart/2005/8/layout/radial6"/>
    <dgm:cxn modelId="{040C7067-A26C-42A5-B323-2C16E8397528}" srcId="{22F368C8-D950-41B2-941A-002FEB2216AF}" destId="{2EFE0C04-98EA-4AC0-A1E3-C97529B120C2}" srcOrd="4" destOrd="0" parTransId="{06D421A1-07C0-4621-88C2-7A86292C7838}" sibTransId="{3BDDBA7E-FAC3-470F-ADB3-CC69EFE939D8}"/>
    <dgm:cxn modelId="{5643211B-FBD2-4CAA-BD0B-D549E6CB5453}" type="presOf" srcId="{4F5AF97B-2C7D-4C0F-85DA-7009D1CF2243}" destId="{3536A7A8-AC61-4219-8380-85C1336CCD30}" srcOrd="0" destOrd="0" presId="urn:microsoft.com/office/officeart/2005/8/layout/radial6"/>
    <dgm:cxn modelId="{60167B44-02DD-49A0-AFCB-9CCC91398EB8}" type="presOf" srcId="{6827DEEC-687F-4A13-8BEA-3100B99BD861}" destId="{4120583F-FAE4-4647-964C-C9CA7AD679D9}" srcOrd="0" destOrd="0" presId="urn:microsoft.com/office/officeart/2005/8/layout/radial6"/>
    <dgm:cxn modelId="{6AC6929F-62BA-4D9B-9909-55D60B0B97E4}" type="presOf" srcId="{39FBD023-22F4-4F0F-8A0F-A7D1867DA7AD}" destId="{453839D4-CEC3-4C2C-9CEA-2A663B741FF4}" srcOrd="0" destOrd="0" presId="urn:microsoft.com/office/officeart/2005/8/layout/radial6"/>
    <dgm:cxn modelId="{285A11E3-1715-4ADA-BF6C-CD8803D0AF17}" type="presOf" srcId="{80D71932-F6B0-4EE8-A283-37BF121957B3}" destId="{A2F7DAE7-C080-4E4A-9CA7-9C7E59E8001A}" srcOrd="0" destOrd="0" presId="urn:microsoft.com/office/officeart/2005/8/layout/radial6"/>
    <dgm:cxn modelId="{61D43B3E-4BE3-4747-B487-832A7E1A7D75}" srcId="{22F368C8-D950-41B2-941A-002FEB2216AF}" destId="{1334F98D-AC64-405A-AB31-FA4DAADD8C03}" srcOrd="0" destOrd="0" parTransId="{C0B3AEE3-BEE7-4E13-A9A5-F1BE224BD836}" sibTransId="{CBF74F61-F6AF-45FE-894D-363E95CD2B9F}"/>
    <dgm:cxn modelId="{8381B902-718F-4394-9838-C26C55F2F71B}" srcId="{22F368C8-D950-41B2-941A-002FEB2216AF}" destId="{4F5AF97B-2C7D-4C0F-85DA-7009D1CF2243}" srcOrd="3" destOrd="0" parTransId="{B4067C42-EEE7-433E-B393-E2BA59F38F76}" sibTransId="{80D71932-F6B0-4EE8-A283-37BF121957B3}"/>
    <dgm:cxn modelId="{225D2B61-9857-4E76-9952-7998482FAB51}" srcId="{F3C66CDC-90FF-4DC4-9246-B45BAFCCB8C5}" destId="{22F368C8-D950-41B2-941A-002FEB2216AF}" srcOrd="0" destOrd="0" parTransId="{66EDF94D-93CC-422D-9094-298B5A528932}" sibTransId="{129FCBD9-1F24-4662-AAB2-C5F91C588D6C}"/>
    <dgm:cxn modelId="{35B8F4E0-7968-434B-9865-3A2FEB097BEC}" type="presParOf" srcId="{8E1357BB-81A8-4A15-96AB-54B7BA65314A}" destId="{3BECE81A-62EC-4007-B112-4FD53E23B4E6}" srcOrd="0" destOrd="0" presId="urn:microsoft.com/office/officeart/2005/8/layout/radial6"/>
    <dgm:cxn modelId="{F26CC09A-CDDC-41B6-B5E0-852DA1161A18}" type="presParOf" srcId="{8E1357BB-81A8-4A15-96AB-54B7BA65314A}" destId="{D1C82256-F340-489E-B0A8-4CA163722030}" srcOrd="1" destOrd="0" presId="urn:microsoft.com/office/officeart/2005/8/layout/radial6"/>
    <dgm:cxn modelId="{8EF9ED25-CC3B-492E-A564-3C4243DB29A0}" type="presParOf" srcId="{8E1357BB-81A8-4A15-96AB-54B7BA65314A}" destId="{FE47A546-6AB9-4359-825A-8A06CAEE751C}" srcOrd="2" destOrd="0" presId="urn:microsoft.com/office/officeart/2005/8/layout/radial6"/>
    <dgm:cxn modelId="{9FC9099B-C17D-4C7D-82FD-223C599B2D1C}" type="presParOf" srcId="{8E1357BB-81A8-4A15-96AB-54B7BA65314A}" destId="{E96EB78A-010A-4907-A7A0-BC30CC4AEE56}" srcOrd="3" destOrd="0" presId="urn:microsoft.com/office/officeart/2005/8/layout/radial6"/>
    <dgm:cxn modelId="{CED07AB5-6BD1-400C-850D-4C9EA05C8A65}" type="presParOf" srcId="{8E1357BB-81A8-4A15-96AB-54B7BA65314A}" destId="{453839D4-CEC3-4C2C-9CEA-2A663B741FF4}" srcOrd="4" destOrd="0" presId="urn:microsoft.com/office/officeart/2005/8/layout/radial6"/>
    <dgm:cxn modelId="{1D32168E-9EF5-4897-917A-B26C9EF58259}" type="presParOf" srcId="{8E1357BB-81A8-4A15-96AB-54B7BA65314A}" destId="{413DD155-28F7-4DB9-A21D-957ADB86DCD4}" srcOrd="5" destOrd="0" presId="urn:microsoft.com/office/officeart/2005/8/layout/radial6"/>
    <dgm:cxn modelId="{0E173993-C477-4C57-BE15-26DD529CE6C1}" type="presParOf" srcId="{8E1357BB-81A8-4A15-96AB-54B7BA65314A}" destId="{E4E2A2DA-B45F-4C59-9EE4-659A1AB2D069}" srcOrd="6" destOrd="0" presId="urn:microsoft.com/office/officeart/2005/8/layout/radial6"/>
    <dgm:cxn modelId="{A6CD3DB1-682E-43D9-BB09-50A684856B0E}" type="presParOf" srcId="{8E1357BB-81A8-4A15-96AB-54B7BA65314A}" destId="{4120583F-FAE4-4647-964C-C9CA7AD679D9}" srcOrd="7" destOrd="0" presId="urn:microsoft.com/office/officeart/2005/8/layout/radial6"/>
    <dgm:cxn modelId="{9434DA0A-D251-4CD4-821E-97066F087DCC}" type="presParOf" srcId="{8E1357BB-81A8-4A15-96AB-54B7BA65314A}" destId="{09A65826-C55A-45A0-8428-3AEB941FE751}" srcOrd="8" destOrd="0" presId="urn:microsoft.com/office/officeart/2005/8/layout/radial6"/>
    <dgm:cxn modelId="{F4F09315-1F0A-43C2-A0D5-9D4AF4F3AB20}" type="presParOf" srcId="{8E1357BB-81A8-4A15-96AB-54B7BA65314A}" destId="{AB140ED6-089B-4C38-A734-89029DC7D076}" srcOrd="9" destOrd="0" presId="urn:microsoft.com/office/officeart/2005/8/layout/radial6"/>
    <dgm:cxn modelId="{54B6981C-3AD0-4F4A-ADB1-2EA2361E4E67}" type="presParOf" srcId="{8E1357BB-81A8-4A15-96AB-54B7BA65314A}" destId="{3536A7A8-AC61-4219-8380-85C1336CCD30}" srcOrd="10" destOrd="0" presId="urn:microsoft.com/office/officeart/2005/8/layout/radial6"/>
    <dgm:cxn modelId="{5540E751-6B21-40A6-ABA5-6443DF5545EE}" type="presParOf" srcId="{8E1357BB-81A8-4A15-96AB-54B7BA65314A}" destId="{AD62AE2C-F301-4A98-89B6-014F6515CA75}" srcOrd="11" destOrd="0" presId="urn:microsoft.com/office/officeart/2005/8/layout/radial6"/>
    <dgm:cxn modelId="{C82024ED-A7AA-481C-86D6-5B0C08BAAA9F}" type="presParOf" srcId="{8E1357BB-81A8-4A15-96AB-54B7BA65314A}" destId="{A2F7DAE7-C080-4E4A-9CA7-9C7E59E8001A}" srcOrd="12" destOrd="0" presId="urn:microsoft.com/office/officeart/2005/8/layout/radial6"/>
    <dgm:cxn modelId="{95956E4A-4F64-4A0C-A252-1A58223A2F75}" type="presParOf" srcId="{8E1357BB-81A8-4A15-96AB-54B7BA65314A}" destId="{F0135FE6-EC95-4B44-AB02-B9614440755F}" srcOrd="13" destOrd="0" presId="urn:microsoft.com/office/officeart/2005/8/layout/radial6"/>
    <dgm:cxn modelId="{F6185AAB-A920-4655-989F-80EBEA57394D}" type="presParOf" srcId="{8E1357BB-81A8-4A15-96AB-54B7BA65314A}" destId="{CB8E8E56-7870-4887-81ED-12DF63F94420}" srcOrd="14" destOrd="0" presId="urn:microsoft.com/office/officeart/2005/8/layout/radial6"/>
    <dgm:cxn modelId="{9D3658A1-DEC4-4A2E-BEC7-087071F5242A}" type="presParOf" srcId="{8E1357BB-81A8-4A15-96AB-54B7BA65314A}" destId="{D25B7D45-1639-4EDD-A51B-6482E27021EE}" srcOrd="15" destOrd="0" presId="urn:microsoft.com/office/officeart/2005/8/layout/radial6"/>
    <dgm:cxn modelId="{73E003E9-FF16-47FC-B51C-7B35F8ADA897}" type="presParOf" srcId="{8E1357BB-81A8-4A15-96AB-54B7BA65314A}" destId="{D0071CA4-3335-414A-AB84-60A25379777F}" srcOrd="16" destOrd="0" presId="urn:microsoft.com/office/officeart/2005/8/layout/radial6"/>
    <dgm:cxn modelId="{870D43F0-197F-4D12-8BA6-90F52AA34DD8}" type="presParOf" srcId="{8E1357BB-81A8-4A15-96AB-54B7BA65314A}" destId="{A60CE3CD-3130-438C-8C3E-FA7591BF1535}" srcOrd="17" destOrd="0" presId="urn:microsoft.com/office/officeart/2005/8/layout/radial6"/>
    <dgm:cxn modelId="{B4715261-DB9F-4C99-9505-72C023CCFBA9}" type="presParOf" srcId="{8E1357BB-81A8-4A15-96AB-54B7BA65314A}" destId="{54B006FD-ECDF-4D3C-82A7-237B58E5F207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38D0E4-5E31-443D-A33E-AF86D99ECF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4A3DA-DEBE-4C3C-9C48-CA038BBC0D7F}">
      <dgm:prSet phldrT="[Text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</a:rPr>
            <a:t>Facebook Post</a:t>
          </a:r>
        </a:p>
      </dgm:t>
    </dgm:pt>
    <dgm:pt modelId="{DAC1A0CE-3A72-4C0E-9B1D-806020B568F5}" type="parTrans" cxnId="{1E074B0D-0FF3-443D-B3F0-0E479D004822}">
      <dgm:prSet/>
      <dgm:spPr/>
      <dgm:t>
        <a:bodyPr/>
        <a:lstStyle/>
        <a:p>
          <a:endParaRPr lang="en-US" sz="1400"/>
        </a:p>
      </dgm:t>
    </dgm:pt>
    <dgm:pt modelId="{156FD2E9-B1C5-4929-9CC6-63AD68C51E41}" type="sibTrans" cxnId="{1E074B0D-0FF3-443D-B3F0-0E479D004822}">
      <dgm:prSet/>
      <dgm:spPr/>
      <dgm:t>
        <a:bodyPr/>
        <a:lstStyle/>
        <a:p>
          <a:endParaRPr lang="en-US" sz="1400"/>
        </a:p>
      </dgm:t>
    </dgm:pt>
    <dgm:pt modelId="{937B1E97-40BA-4DAB-9106-575D1529985B}">
      <dgm:prSet phldrT="[Text]" custT="1"/>
      <dgm:spPr/>
      <dgm:t>
        <a:bodyPr/>
        <a:lstStyle/>
        <a:p>
          <a:r>
            <a:rPr lang="en-US" sz="2000" dirty="0"/>
            <a:t>Cara </a:t>
          </a:r>
          <a:r>
            <a:rPr lang="en-US" sz="2000" dirty="0" err="1"/>
            <a:t>efektif</a:t>
          </a:r>
          <a:r>
            <a:rPr lang="en-US" sz="2000" dirty="0"/>
            <a:t> </a:t>
          </a:r>
          <a:r>
            <a:rPr lang="en-US" sz="2000" dirty="0" err="1"/>
            <a:t>untuk</a:t>
          </a:r>
          <a:r>
            <a:rPr lang="en-US" sz="2000" dirty="0"/>
            <a:t> </a:t>
          </a:r>
          <a:r>
            <a:rPr lang="en-US" sz="2000" dirty="0" err="1"/>
            <a:t>berinteraksi</a:t>
          </a:r>
          <a:r>
            <a:rPr lang="en-US" sz="2000" dirty="0"/>
            <a:t> </a:t>
          </a:r>
          <a:r>
            <a:rPr lang="en-US" sz="2000" dirty="0" err="1"/>
            <a:t>dengan</a:t>
          </a:r>
          <a:r>
            <a:rPr lang="en-US" sz="2000" dirty="0"/>
            <a:t> audience </a:t>
          </a:r>
          <a:r>
            <a:rPr lang="en-US" sz="2000" dirty="0" err="1"/>
            <a:t>kita</a:t>
          </a:r>
          <a:endParaRPr lang="en-US" sz="2000" dirty="0"/>
        </a:p>
      </dgm:t>
    </dgm:pt>
    <dgm:pt modelId="{E90B339B-DCEB-4C18-BDAB-390CC44E4869}" type="parTrans" cxnId="{259D9148-48E8-471A-992A-7B974604616B}">
      <dgm:prSet/>
      <dgm:spPr/>
      <dgm:t>
        <a:bodyPr/>
        <a:lstStyle/>
        <a:p>
          <a:endParaRPr lang="en-US" sz="1400"/>
        </a:p>
      </dgm:t>
    </dgm:pt>
    <dgm:pt modelId="{E4568118-24D0-4CBF-B39E-6A2D8635B1F3}" type="sibTrans" cxnId="{259D9148-48E8-471A-992A-7B974604616B}">
      <dgm:prSet/>
      <dgm:spPr/>
      <dgm:t>
        <a:bodyPr/>
        <a:lstStyle/>
        <a:p>
          <a:endParaRPr lang="en-US" sz="1400"/>
        </a:p>
      </dgm:t>
    </dgm:pt>
    <dgm:pt modelId="{A1CA04FE-0FB0-481D-8D23-AC2DB8A6006F}">
      <dgm:prSet phldrT="[Text]" custT="1"/>
      <dgm:spPr/>
      <dgm:t>
        <a:bodyPr/>
        <a:lstStyle/>
        <a:p>
          <a:r>
            <a:rPr lang="en-US" sz="2800" dirty="0">
              <a:solidFill>
                <a:schemeClr val="tx1"/>
              </a:solidFill>
            </a:rPr>
            <a:t>Sponsored Stories</a:t>
          </a:r>
        </a:p>
      </dgm:t>
    </dgm:pt>
    <dgm:pt modelId="{B7E42071-A84D-4DED-9F50-0A7E482A090D}" type="parTrans" cxnId="{DCFCFB6D-538D-4732-83B9-74D2D2A9352C}">
      <dgm:prSet/>
      <dgm:spPr/>
      <dgm:t>
        <a:bodyPr/>
        <a:lstStyle/>
        <a:p>
          <a:endParaRPr lang="en-US" sz="1400"/>
        </a:p>
      </dgm:t>
    </dgm:pt>
    <dgm:pt modelId="{4F4799F8-378E-4B94-AF81-12490CAC687A}" type="sibTrans" cxnId="{DCFCFB6D-538D-4732-83B9-74D2D2A9352C}">
      <dgm:prSet/>
      <dgm:spPr/>
      <dgm:t>
        <a:bodyPr/>
        <a:lstStyle/>
        <a:p>
          <a:endParaRPr lang="en-US" sz="1400"/>
        </a:p>
      </dgm:t>
    </dgm:pt>
    <dgm:pt modelId="{E7CD9D10-DC42-47D6-81C9-08228ABEB907}">
      <dgm:prSet phldrT="[Text]" custT="1"/>
      <dgm:spPr/>
      <dgm:t>
        <a:bodyPr/>
        <a:lstStyle/>
        <a:p>
          <a:r>
            <a:rPr lang="en-US" sz="2000" dirty="0" err="1"/>
            <a:t>Ketika</a:t>
          </a:r>
          <a:r>
            <a:rPr lang="en-US" sz="2000" dirty="0"/>
            <a:t> </a:t>
          </a:r>
          <a:r>
            <a:rPr lang="en-US" sz="2000" dirty="0" err="1"/>
            <a:t>seseorang</a:t>
          </a:r>
          <a:r>
            <a:rPr lang="en-US" sz="2000" dirty="0"/>
            <a:t> </a:t>
          </a:r>
          <a:r>
            <a:rPr lang="en-US" sz="2000" dirty="0" err="1"/>
            <a:t>berinteraksi</a:t>
          </a:r>
          <a:r>
            <a:rPr lang="en-US" sz="2000" dirty="0"/>
            <a:t> (</a:t>
          </a:r>
          <a:r>
            <a:rPr lang="en-US" sz="2000" dirty="0" err="1"/>
            <a:t>mis</a:t>
          </a:r>
          <a:r>
            <a:rPr lang="en-US" sz="2000" dirty="0"/>
            <a:t>: </a:t>
          </a:r>
          <a:r>
            <a:rPr lang="en-US" sz="2000" dirty="0" err="1"/>
            <a:t>nge</a:t>
          </a:r>
          <a:r>
            <a:rPr lang="en-US" sz="2000" dirty="0"/>
            <a:t>-Like activity) </a:t>
          </a:r>
          <a:r>
            <a:rPr lang="en-US" sz="2000" dirty="0" err="1"/>
            <a:t>pada</a:t>
          </a:r>
          <a:r>
            <a:rPr lang="en-US" sz="2000" dirty="0"/>
            <a:t> </a:t>
          </a:r>
          <a:r>
            <a:rPr lang="en-US" sz="2000" dirty="0" err="1"/>
            <a:t>facebook</a:t>
          </a:r>
          <a:r>
            <a:rPr lang="en-US" sz="2000" dirty="0"/>
            <a:t> page </a:t>
          </a:r>
          <a:r>
            <a:rPr lang="en-US" sz="2000" dirty="0" err="1"/>
            <a:t>tertentu</a:t>
          </a:r>
          <a:r>
            <a:rPr lang="en-US" sz="2000" dirty="0"/>
            <a:t>, </a:t>
          </a:r>
          <a:r>
            <a:rPr lang="en-US" sz="2000" dirty="0" err="1"/>
            <a:t>maka</a:t>
          </a:r>
          <a:r>
            <a:rPr lang="en-US" sz="2000" dirty="0"/>
            <a:t> </a:t>
          </a:r>
          <a:r>
            <a:rPr lang="en-US" sz="2000" dirty="0" err="1"/>
            <a:t>dianggap</a:t>
          </a:r>
          <a:r>
            <a:rPr lang="en-US" sz="2000" dirty="0"/>
            <a:t> </a:t>
          </a:r>
          <a:r>
            <a:rPr lang="en-US" sz="2000" dirty="0" err="1"/>
            <a:t>iklan</a:t>
          </a:r>
          <a:r>
            <a:rPr lang="en-US" sz="2000" dirty="0"/>
            <a:t> “sponsored story”</a:t>
          </a:r>
        </a:p>
      </dgm:t>
    </dgm:pt>
    <dgm:pt modelId="{F6017DB7-6C9B-453A-93FF-30BD8592EAD2}" type="parTrans" cxnId="{2057CB89-16F9-4236-9FCF-2C8E62DEB046}">
      <dgm:prSet/>
      <dgm:spPr/>
      <dgm:t>
        <a:bodyPr/>
        <a:lstStyle/>
        <a:p>
          <a:endParaRPr lang="en-US" sz="1400"/>
        </a:p>
      </dgm:t>
    </dgm:pt>
    <dgm:pt modelId="{EC0522A9-F033-47ED-9FF4-22C7DDC45C85}" type="sibTrans" cxnId="{2057CB89-16F9-4236-9FCF-2C8E62DEB046}">
      <dgm:prSet/>
      <dgm:spPr/>
      <dgm:t>
        <a:bodyPr/>
        <a:lstStyle/>
        <a:p>
          <a:endParaRPr lang="en-US" sz="1400"/>
        </a:p>
      </dgm:t>
    </dgm:pt>
    <dgm:pt modelId="{46A57223-EB9C-4455-95CB-392A630D1390}">
      <dgm:prSet phldrT="[Text]" custT="1"/>
      <dgm:spPr/>
      <dgm:t>
        <a:bodyPr/>
        <a:lstStyle/>
        <a:p>
          <a:r>
            <a:rPr lang="en-US" sz="2000" dirty="0" err="1"/>
            <a:t>Bentuk</a:t>
          </a:r>
          <a:r>
            <a:rPr lang="en-US" sz="2000" dirty="0"/>
            <a:t>: Facebook offers, photos, videos, questions</a:t>
          </a:r>
        </a:p>
      </dgm:t>
    </dgm:pt>
    <dgm:pt modelId="{9A85275A-8228-477E-BDFA-2871F0BA879D}" type="parTrans" cxnId="{04125F52-5F78-41AA-9748-B4F82AE97DC6}">
      <dgm:prSet/>
      <dgm:spPr/>
      <dgm:t>
        <a:bodyPr/>
        <a:lstStyle/>
        <a:p>
          <a:endParaRPr lang="en-US" sz="1400"/>
        </a:p>
      </dgm:t>
    </dgm:pt>
    <dgm:pt modelId="{64A22CB7-CF71-4DE4-BCCF-6EF042FB69B7}" type="sibTrans" cxnId="{04125F52-5F78-41AA-9748-B4F82AE97DC6}">
      <dgm:prSet/>
      <dgm:spPr/>
      <dgm:t>
        <a:bodyPr/>
        <a:lstStyle/>
        <a:p>
          <a:endParaRPr lang="en-US" sz="1400"/>
        </a:p>
      </dgm:t>
    </dgm:pt>
    <dgm:pt modelId="{C36C8669-6CCE-4D18-9090-463C0FCA18D0}">
      <dgm:prSet phldrT="[Text]" custT="1"/>
      <dgm:spPr/>
      <dgm:t>
        <a:bodyPr/>
        <a:lstStyle/>
        <a:p>
          <a:r>
            <a:rPr lang="en-US" sz="2000" dirty="0" err="1"/>
            <a:t>Bentuk</a:t>
          </a:r>
          <a:r>
            <a:rPr lang="en-US" sz="2000" dirty="0"/>
            <a:t>: Page Like Story, Page Post Story, Page Post Like Story</a:t>
          </a:r>
        </a:p>
      </dgm:t>
    </dgm:pt>
    <dgm:pt modelId="{036E56E5-06B9-40A4-BE10-283AD1C28537}" type="parTrans" cxnId="{11B05D93-795D-4739-9BCB-306298C1B1E6}">
      <dgm:prSet/>
      <dgm:spPr/>
      <dgm:t>
        <a:bodyPr/>
        <a:lstStyle/>
        <a:p>
          <a:endParaRPr lang="en-US"/>
        </a:p>
      </dgm:t>
    </dgm:pt>
    <dgm:pt modelId="{028DD26F-32F4-4623-B502-4AA778349D66}" type="sibTrans" cxnId="{11B05D93-795D-4739-9BCB-306298C1B1E6}">
      <dgm:prSet/>
      <dgm:spPr/>
      <dgm:t>
        <a:bodyPr/>
        <a:lstStyle/>
        <a:p>
          <a:endParaRPr lang="en-US"/>
        </a:p>
      </dgm:t>
    </dgm:pt>
    <dgm:pt modelId="{1F1BD907-74B0-48DC-B982-966AFDD3390C}" type="pres">
      <dgm:prSet presAssocID="{9C38D0E4-5E31-443D-A33E-AF86D99ECFE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3DC030-6A39-419F-9842-4054680CCF87}" type="pres">
      <dgm:prSet presAssocID="{E7F4A3DA-DEBE-4C3C-9C48-CA038BBC0D7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05EF01-8EDC-4D7C-B314-DC1B48A3D404}" type="pres">
      <dgm:prSet presAssocID="{E7F4A3DA-DEBE-4C3C-9C48-CA038BBC0D7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FC9BD-2FC9-4829-81E3-A0A46D0808A9}" type="pres">
      <dgm:prSet presAssocID="{A1CA04FE-0FB0-481D-8D23-AC2DB8A6006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555D1-CB93-4A81-8E92-9EA7F3D41F1A}" type="pres">
      <dgm:prSet presAssocID="{A1CA04FE-0FB0-481D-8D23-AC2DB8A6006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F2A4FA-C0B4-493F-BBB4-DBE14769A8AC}" type="presOf" srcId="{9C38D0E4-5E31-443D-A33E-AF86D99ECFEF}" destId="{1F1BD907-74B0-48DC-B982-966AFDD3390C}" srcOrd="0" destOrd="0" presId="urn:microsoft.com/office/officeart/2005/8/layout/vList2"/>
    <dgm:cxn modelId="{496AC576-D02D-49E0-BCAD-04B12442B95B}" type="presOf" srcId="{E7CD9D10-DC42-47D6-81C9-08228ABEB907}" destId="{8F2555D1-CB93-4A81-8E92-9EA7F3D41F1A}" srcOrd="0" destOrd="0" presId="urn:microsoft.com/office/officeart/2005/8/layout/vList2"/>
    <dgm:cxn modelId="{2057CB89-16F9-4236-9FCF-2C8E62DEB046}" srcId="{A1CA04FE-0FB0-481D-8D23-AC2DB8A6006F}" destId="{E7CD9D10-DC42-47D6-81C9-08228ABEB907}" srcOrd="0" destOrd="0" parTransId="{F6017DB7-6C9B-453A-93FF-30BD8592EAD2}" sibTransId="{EC0522A9-F033-47ED-9FF4-22C7DDC45C85}"/>
    <dgm:cxn modelId="{B4632DA8-5A2F-4862-BEF8-7138CBD384C9}" type="presOf" srcId="{46A57223-EB9C-4455-95CB-392A630D1390}" destId="{8605EF01-8EDC-4D7C-B314-DC1B48A3D404}" srcOrd="0" destOrd="1" presId="urn:microsoft.com/office/officeart/2005/8/layout/vList2"/>
    <dgm:cxn modelId="{1E074B0D-0FF3-443D-B3F0-0E479D004822}" srcId="{9C38D0E4-5E31-443D-A33E-AF86D99ECFEF}" destId="{E7F4A3DA-DEBE-4C3C-9C48-CA038BBC0D7F}" srcOrd="0" destOrd="0" parTransId="{DAC1A0CE-3A72-4C0E-9B1D-806020B568F5}" sibTransId="{156FD2E9-B1C5-4929-9CC6-63AD68C51E41}"/>
    <dgm:cxn modelId="{DCFCFB6D-538D-4732-83B9-74D2D2A9352C}" srcId="{9C38D0E4-5E31-443D-A33E-AF86D99ECFEF}" destId="{A1CA04FE-0FB0-481D-8D23-AC2DB8A6006F}" srcOrd="1" destOrd="0" parTransId="{B7E42071-A84D-4DED-9F50-0A7E482A090D}" sibTransId="{4F4799F8-378E-4B94-AF81-12490CAC687A}"/>
    <dgm:cxn modelId="{11B05D93-795D-4739-9BCB-306298C1B1E6}" srcId="{A1CA04FE-0FB0-481D-8D23-AC2DB8A6006F}" destId="{C36C8669-6CCE-4D18-9090-463C0FCA18D0}" srcOrd="1" destOrd="0" parTransId="{036E56E5-06B9-40A4-BE10-283AD1C28537}" sibTransId="{028DD26F-32F4-4623-B502-4AA778349D66}"/>
    <dgm:cxn modelId="{5BF7E41D-DE13-47C9-A57D-BEBC290D55D4}" type="presOf" srcId="{C36C8669-6CCE-4D18-9090-463C0FCA18D0}" destId="{8F2555D1-CB93-4A81-8E92-9EA7F3D41F1A}" srcOrd="0" destOrd="1" presId="urn:microsoft.com/office/officeart/2005/8/layout/vList2"/>
    <dgm:cxn modelId="{4A01188F-5BEF-4104-9D9F-C61CFE81C1F7}" type="presOf" srcId="{937B1E97-40BA-4DAB-9106-575D1529985B}" destId="{8605EF01-8EDC-4D7C-B314-DC1B48A3D404}" srcOrd="0" destOrd="0" presId="urn:microsoft.com/office/officeart/2005/8/layout/vList2"/>
    <dgm:cxn modelId="{92985CF8-DF35-48C2-9CF4-40F76811D99C}" type="presOf" srcId="{A1CA04FE-0FB0-481D-8D23-AC2DB8A6006F}" destId="{6B4FC9BD-2FC9-4829-81E3-A0A46D0808A9}" srcOrd="0" destOrd="0" presId="urn:microsoft.com/office/officeart/2005/8/layout/vList2"/>
    <dgm:cxn modelId="{04125F52-5F78-41AA-9748-B4F82AE97DC6}" srcId="{E7F4A3DA-DEBE-4C3C-9C48-CA038BBC0D7F}" destId="{46A57223-EB9C-4455-95CB-392A630D1390}" srcOrd="1" destOrd="0" parTransId="{9A85275A-8228-477E-BDFA-2871F0BA879D}" sibTransId="{64A22CB7-CF71-4DE4-BCCF-6EF042FB69B7}"/>
    <dgm:cxn modelId="{6DBDBD77-1622-4B1A-ACD5-DD49F3102FAF}" type="presOf" srcId="{E7F4A3DA-DEBE-4C3C-9C48-CA038BBC0D7F}" destId="{283DC030-6A39-419F-9842-4054680CCF87}" srcOrd="0" destOrd="0" presId="urn:microsoft.com/office/officeart/2005/8/layout/vList2"/>
    <dgm:cxn modelId="{259D9148-48E8-471A-992A-7B974604616B}" srcId="{E7F4A3DA-DEBE-4C3C-9C48-CA038BBC0D7F}" destId="{937B1E97-40BA-4DAB-9106-575D1529985B}" srcOrd="0" destOrd="0" parTransId="{E90B339B-DCEB-4C18-BDAB-390CC44E4869}" sibTransId="{E4568118-24D0-4CBF-B39E-6A2D8635B1F3}"/>
    <dgm:cxn modelId="{10F868AB-E99E-4E62-835C-96D5BCAC6F4D}" type="presParOf" srcId="{1F1BD907-74B0-48DC-B982-966AFDD3390C}" destId="{283DC030-6A39-419F-9842-4054680CCF87}" srcOrd="0" destOrd="0" presId="urn:microsoft.com/office/officeart/2005/8/layout/vList2"/>
    <dgm:cxn modelId="{D599269B-6422-4DBC-B5E6-1C1C61C46BE9}" type="presParOf" srcId="{1F1BD907-74B0-48DC-B982-966AFDD3390C}" destId="{8605EF01-8EDC-4D7C-B314-DC1B48A3D404}" srcOrd="1" destOrd="0" presId="urn:microsoft.com/office/officeart/2005/8/layout/vList2"/>
    <dgm:cxn modelId="{E9A15457-C989-46E3-B77C-B760619A9D2F}" type="presParOf" srcId="{1F1BD907-74B0-48DC-B982-966AFDD3390C}" destId="{6B4FC9BD-2FC9-4829-81E3-A0A46D0808A9}" srcOrd="2" destOrd="0" presId="urn:microsoft.com/office/officeart/2005/8/layout/vList2"/>
    <dgm:cxn modelId="{FADACE18-FA3B-4618-88E8-D912AAA77DF0}" type="presParOf" srcId="{1F1BD907-74B0-48DC-B982-966AFDD3390C}" destId="{8F2555D1-CB93-4A81-8E92-9EA7F3D41F1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13E36-74FD-4682-B496-B33549A05A5E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1#2" csCatId="colorful" phldr="1"/>
      <dgm:spPr/>
    </dgm:pt>
    <dgm:pt modelId="{52BB83DD-0BA0-490B-A6B4-370858DB46C6}">
      <dgm:prSet phldrT="[Text]" custT="1"/>
      <dgm:spPr/>
      <dgm:t>
        <a:bodyPr/>
        <a:lstStyle/>
        <a:p>
          <a:r>
            <a:rPr lang="en-US" sz="2600" dirty="0">
              <a:solidFill>
                <a:schemeClr val="bg1"/>
              </a:solidFill>
            </a:rPr>
            <a:t>Traditional Marketing</a:t>
          </a:r>
        </a:p>
      </dgm:t>
    </dgm:pt>
    <dgm:pt modelId="{2C81B676-4690-47F6-8F3E-530A06E1975A}" type="parTrans" cxnId="{3DCF22BB-11C8-4735-B21C-CFEFE0D95457}">
      <dgm:prSet/>
      <dgm:spPr/>
      <dgm:t>
        <a:bodyPr/>
        <a:lstStyle/>
        <a:p>
          <a:endParaRPr lang="en-US"/>
        </a:p>
      </dgm:t>
    </dgm:pt>
    <dgm:pt modelId="{8BC3FA8B-50CA-4597-B35C-337123F91914}" type="sibTrans" cxnId="{3DCF22BB-11C8-4735-B21C-CFEFE0D95457}">
      <dgm:prSet/>
      <dgm:spPr/>
      <dgm:t>
        <a:bodyPr/>
        <a:lstStyle/>
        <a:p>
          <a:endParaRPr lang="en-US">
            <a:solidFill>
              <a:schemeClr val="accent2">
                <a:lumMod val="60000"/>
                <a:lumOff val="40000"/>
                <a:alpha val="70000"/>
              </a:schemeClr>
            </a:solidFill>
          </a:endParaRPr>
        </a:p>
      </dgm:t>
    </dgm:pt>
    <dgm:pt modelId="{54A93D3C-DE0D-44A8-B12E-D3EDC8910744}">
      <dgm:prSet phldrT="[Text]" custT="1"/>
      <dgm:spPr/>
      <dgm:t>
        <a:bodyPr/>
        <a:lstStyle/>
        <a:p>
          <a:r>
            <a:rPr lang="en-US" sz="2600" dirty="0">
              <a:solidFill>
                <a:schemeClr val="bg1"/>
              </a:solidFill>
            </a:rPr>
            <a:t>Tools Online</a:t>
          </a:r>
        </a:p>
      </dgm:t>
    </dgm:pt>
    <dgm:pt modelId="{F2250D2D-A56D-44F9-B6B5-E2733404D2E8}" type="parTrans" cxnId="{77DA69DE-4487-4A39-AC64-BAF0C838C3C7}">
      <dgm:prSet/>
      <dgm:spPr/>
      <dgm:t>
        <a:bodyPr/>
        <a:lstStyle/>
        <a:p>
          <a:endParaRPr lang="en-US"/>
        </a:p>
      </dgm:t>
    </dgm:pt>
    <dgm:pt modelId="{5ED67ABE-F9B2-4650-8E8C-9940D9A3DB0C}" type="sibTrans" cxnId="{77DA69DE-4487-4A39-AC64-BAF0C838C3C7}">
      <dgm:prSet/>
      <dgm:spPr/>
      <dgm:t>
        <a:bodyPr/>
        <a:lstStyle/>
        <a:p>
          <a:endParaRPr lang="en-US">
            <a:solidFill>
              <a:srgbClr val="CC3300"/>
            </a:solidFill>
          </a:endParaRPr>
        </a:p>
      </dgm:t>
    </dgm:pt>
    <dgm:pt modelId="{01FA15C9-9370-47B2-9D24-0E6CACCA2A7A}">
      <dgm:prSet phldrT="[Text]"/>
      <dgm:spPr/>
      <dgm:t>
        <a:bodyPr/>
        <a:lstStyle/>
        <a:p>
          <a:r>
            <a:rPr lang="en-US" dirty="0"/>
            <a:t>Digital Marketing</a:t>
          </a:r>
        </a:p>
      </dgm:t>
    </dgm:pt>
    <dgm:pt modelId="{854BEBD8-B70A-4B5A-B256-0570849C4823}" type="parTrans" cxnId="{6CD0542A-CE86-4E2A-9D7D-6D7A32112F23}">
      <dgm:prSet/>
      <dgm:spPr/>
      <dgm:t>
        <a:bodyPr/>
        <a:lstStyle/>
        <a:p>
          <a:endParaRPr lang="en-US"/>
        </a:p>
      </dgm:t>
    </dgm:pt>
    <dgm:pt modelId="{08CAF7A0-0234-427E-8AA1-E58E57263620}" type="sibTrans" cxnId="{6CD0542A-CE86-4E2A-9D7D-6D7A32112F23}">
      <dgm:prSet/>
      <dgm:spPr/>
      <dgm:t>
        <a:bodyPr/>
        <a:lstStyle/>
        <a:p>
          <a:endParaRPr lang="en-US"/>
        </a:p>
      </dgm:t>
    </dgm:pt>
    <dgm:pt modelId="{3BD4BFC1-ACE1-4228-A80C-16C20B907152}" type="pres">
      <dgm:prSet presAssocID="{A8113E36-74FD-4682-B496-B33549A05A5E}" presName="Name0" presStyleCnt="0">
        <dgm:presLayoutVars>
          <dgm:dir/>
          <dgm:resizeHandles val="exact"/>
        </dgm:presLayoutVars>
      </dgm:prSet>
      <dgm:spPr/>
    </dgm:pt>
    <dgm:pt modelId="{1E30FAA1-9EAD-4A9E-9343-6990544743C9}" type="pres">
      <dgm:prSet presAssocID="{A8113E36-74FD-4682-B496-B33549A05A5E}" presName="vNodes" presStyleCnt="0"/>
      <dgm:spPr/>
    </dgm:pt>
    <dgm:pt modelId="{61372228-3CCE-42EB-A03A-36931A1F6A28}" type="pres">
      <dgm:prSet presAssocID="{52BB83DD-0BA0-490B-A6B4-370858DB46C6}" presName="node" presStyleLbl="node1" presStyleIdx="0" presStyleCnt="3" custScaleX="120311" custScaleY="1171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C5E73-C44E-4EB7-B5E4-817E05548FA1}" type="pres">
      <dgm:prSet presAssocID="{8BC3FA8B-50CA-4597-B35C-337123F91914}" presName="spacerT" presStyleCnt="0"/>
      <dgm:spPr/>
    </dgm:pt>
    <dgm:pt modelId="{C178F4DD-4B8B-4B3A-82BA-9AB2011087E1}" type="pres">
      <dgm:prSet presAssocID="{8BC3FA8B-50CA-4597-B35C-337123F9191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D9839E6-F015-4FB6-8D93-15577720998B}" type="pres">
      <dgm:prSet presAssocID="{8BC3FA8B-50CA-4597-B35C-337123F91914}" presName="spacerB" presStyleCnt="0"/>
      <dgm:spPr/>
    </dgm:pt>
    <dgm:pt modelId="{C1F9AFEF-1503-4F60-9825-02CFB3ABEF2C}" type="pres">
      <dgm:prSet presAssocID="{54A93D3C-DE0D-44A8-B12E-D3EDC8910744}" presName="node" presStyleLbl="node1" presStyleIdx="1" presStyleCnt="3" custScaleX="130695" custScaleY="125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353BDC-9280-4C20-A5DB-A267BDB32910}" type="pres">
      <dgm:prSet presAssocID="{A8113E36-74FD-4682-B496-B33549A05A5E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97F63428-D06B-4FC5-87FF-D3B1F3E6472E}" type="pres">
      <dgm:prSet presAssocID="{A8113E36-74FD-4682-B496-B33549A05A5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22AC405-E040-4383-BEA2-31660A08204D}" type="pres">
      <dgm:prSet presAssocID="{A8113E36-74FD-4682-B496-B33549A05A5E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A5FDA2-B50A-4B9E-A147-1D1921C3A5F1}" type="presOf" srcId="{5ED67ABE-F9B2-4650-8E8C-9940D9A3DB0C}" destId="{29353BDC-9280-4C20-A5DB-A267BDB32910}" srcOrd="0" destOrd="0" presId="urn:microsoft.com/office/officeart/2005/8/layout/equation2"/>
    <dgm:cxn modelId="{3DCF22BB-11C8-4735-B21C-CFEFE0D95457}" srcId="{A8113E36-74FD-4682-B496-B33549A05A5E}" destId="{52BB83DD-0BA0-490B-A6B4-370858DB46C6}" srcOrd="0" destOrd="0" parTransId="{2C81B676-4690-47F6-8F3E-530A06E1975A}" sibTransId="{8BC3FA8B-50CA-4597-B35C-337123F91914}"/>
    <dgm:cxn modelId="{A9C3048B-88DA-4518-A68C-DE0168265335}" type="presOf" srcId="{8BC3FA8B-50CA-4597-B35C-337123F91914}" destId="{C178F4DD-4B8B-4B3A-82BA-9AB2011087E1}" srcOrd="0" destOrd="0" presId="urn:microsoft.com/office/officeart/2005/8/layout/equation2"/>
    <dgm:cxn modelId="{77DA69DE-4487-4A39-AC64-BAF0C838C3C7}" srcId="{A8113E36-74FD-4682-B496-B33549A05A5E}" destId="{54A93D3C-DE0D-44A8-B12E-D3EDC8910744}" srcOrd="1" destOrd="0" parTransId="{F2250D2D-A56D-44F9-B6B5-E2733404D2E8}" sibTransId="{5ED67ABE-F9B2-4650-8E8C-9940D9A3DB0C}"/>
    <dgm:cxn modelId="{1FC3DFF6-232B-4A55-82C3-F952CDFD3AAD}" type="presOf" srcId="{01FA15C9-9370-47B2-9D24-0E6CACCA2A7A}" destId="{B22AC405-E040-4383-BEA2-31660A08204D}" srcOrd="0" destOrd="0" presId="urn:microsoft.com/office/officeart/2005/8/layout/equation2"/>
    <dgm:cxn modelId="{3BB4AFCF-6D21-4327-8959-2AAA5918EA33}" type="presOf" srcId="{54A93D3C-DE0D-44A8-B12E-D3EDC8910744}" destId="{C1F9AFEF-1503-4F60-9825-02CFB3ABEF2C}" srcOrd="0" destOrd="0" presId="urn:microsoft.com/office/officeart/2005/8/layout/equation2"/>
    <dgm:cxn modelId="{A60D284F-F272-43F9-BDE6-0CE2F972D117}" type="presOf" srcId="{52BB83DD-0BA0-490B-A6B4-370858DB46C6}" destId="{61372228-3CCE-42EB-A03A-36931A1F6A28}" srcOrd="0" destOrd="0" presId="urn:microsoft.com/office/officeart/2005/8/layout/equation2"/>
    <dgm:cxn modelId="{DCFFF581-2EBC-461A-A2B0-411DB7D576EB}" type="presOf" srcId="{A8113E36-74FD-4682-B496-B33549A05A5E}" destId="{3BD4BFC1-ACE1-4228-A80C-16C20B907152}" srcOrd="0" destOrd="0" presId="urn:microsoft.com/office/officeart/2005/8/layout/equation2"/>
    <dgm:cxn modelId="{24F3D3D0-88DB-49B8-89F2-224E83E12E1D}" type="presOf" srcId="{5ED67ABE-F9B2-4650-8E8C-9940D9A3DB0C}" destId="{97F63428-D06B-4FC5-87FF-D3B1F3E6472E}" srcOrd="1" destOrd="0" presId="urn:microsoft.com/office/officeart/2005/8/layout/equation2"/>
    <dgm:cxn modelId="{6CD0542A-CE86-4E2A-9D7D-6D7A32112F23}" srcId="{A8113E36-74FD-4682-B496-B33549A05A5E}" destId="{01FA15C9-9370-47B2-9D24-0E6CACCA2A7A}" srcOrd="2" destOrd="0" parTransId="{854BEBD8-B70A-4B5A-B256-0570849C4823}" sibTransId="{08CAF7A0-0234-427E-8AA1-E58E57263620}"/>
    <dgm:cxn modelId="{52A5CD04-0B9F-4EAE-AC83-5592B0B74A8A}" type="presParOf" srcId="{3BD4BFC1-ACE1-4228-A80C-16C20B907152}" destId="{1E30FAA1-9EAD-4A9E-9343-6990544743C9}" srcOrd="0" destOrd="0" presId="urn:microsoft.com/office/officeart/2005/8/layout/equation2"/>
    <dgm:cxn modelId="{12A7D64C-090E-4E86-8C47-50D6E2FE8550}" type="presParOf" srcId="{1E30FAA1-9EAD-4A9E-9343-6990544743C9}" destId="{61372228-3CCE-42EB-A03A-36931A1F6A28}" srcOrd="0" destOrd="0" presId="urn:microsoft.com/office/officeart/2005/8/layout/equation2"/>
    <dgm:cxn modelId="{2285B7A8-FAA7-4B01-91A3-6216200CE40C}" type="presParOf" srcId="{1E30FAA1-9EAD-4A9E-9343-6990544743C9}" destId="{A8CC5E73-C44E-4EB7-B5E4-817E05548FA1}" srcOrd="1" destOrd="0" presId="urn:microsoft.com/office/officeart/2005/8/layout/equation2"/>
    <dgm:cxn modelId="{B5D2D96F-912B-4F1B-A76F-DBC74F124E00}" type="presParOf" srcId="{1E30FAA1-9EAD-4A9E-9343-6990544743C9}" destId="{C178F4DD-4B8B-4B3A-82BA-9AB2011087E1}" srcOrd="2" destOrd="0" presId="urn:microsoft.com/office/officeart/2005/8/layout/equation2"/>
    <dgm:cxn modelId="{5CCEBBB6-A7C1-4F7C-8EDB-F9E427073B1E}" type="presParOf" srcId="{1E30FAA1-9EAD-4A9E-9343-6990544743C9}" destId="{2D9839E6-F015-4FB6-8D93-15577720998B}" srcOrd="3" destOrd="0" presId="urn:microsoft.com/office/officeart/2005/8/layout/equation2"/>
    <dgm:cxn modelId="{BBAB5BFF-3AB3-4C6D-965A-15FE4DCBA9B0}" type="presParOf" srcId="{1E30FAA1-9EAD-4A9E-9343-6990544743C9}" destId="{C1F9AFEF-1503-4F60-9825-02CFB3ABEF2C}" srcOrd="4" destOrd="0" presId="urn:microsoft.com/office/officeart/2005/8/layout/equation2"/>
    <dgm:cxn modelId="{15C4AD0D-3836-4A5C-813F-6D8A0977EEE4}" type="presParOf" srcId="{3BD4BFC1-ACE1-4228-A80C-16C20B907152}" destId="{29353BDC-9280-4C20-A5DB-A267BDB32910}" srcOrd="1" destOrd="0" presId="urn:microsoft.com/office/officeart/2005/8/layout/equation2"/>
    <dgm:cxn modelId="{419F6A8E-01C4-4B0F-BBF0-875B41620D3F}" type="presParOf" srcId="{29353BDC-9280-4C20-A5DB-A267BDB32910}" destId="{97F63428-D06B-4FC5-87FF-D3B1F3E6472E}" srcOrd="0" destOrd="0" presId="urn:microsoft.com/office/officeart/2005/8/layout/equation2"/>
    <dgm:cxn modelId="{215DD393-0BF6-42DA-B1B4-89C42BA88492}" type="presParOf" srcId="{3BD4BFC1-ACE1-4228-A80C-16C20B907152}" destId="{B22AC405-E040-4383-BEA2-31660A08204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554212-9039-42A2-937E-1545C18F77AA}" type="doc">
      <dgm:prSet loTypeId="urn:microsoft.com/office/officeart/2005/8/layout/radial6" loCatId="relationship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8A20955E-C42C-48D7-898A-42F49F191A41}">
      <dgm:prSet phldrT="[Text]" custT="1"/>
      <dgm:spPr/>
      <dgm:t>
        <a:bodyPr/>
        <a:lstStyle/>
        <a:p>
          <a:r>
            <a:rPr lang="en-US" sz="4000" dirty="0"/>
            <a:t>Tools Online</a:t>
          </a:r>
        </a:p>
      </dgm:t>
    </dgm:pt>
    <dgm:pt modelId="{46415D4B-A318-40F9-9038-838311788B8D}" type="parTrans" cxnId="{5257BE49-F736-47C8-A43B-3148D253C467}">
      <dgm:prSet/>
      <dgm:spPr/>
      <dgm:t>
        <a:bodyPr/>
        <a:lstStyle/>
        <a:p>
          <a:endParaRPr lang="en-US" sz="1800"/>
        </a:p>
      </dgm:t>
    </dgm:pt>
    <dgm:pt modelId="{AB0CE89A-9C64-46D3-9F7E-4EAB6B6C87FF}" type="sibTrans" cxnId="{5257BE49-F736-47C8-A43B-3148D253C467}">
      <dgm:prSet/>
      <dgm:spPr/>
      <dgm:t>
        <a:bodyPr/>
        <a:lstStyle/>
        <a:p>
          <a:endParaRPr lang="en-US" sz="1800"/>
        </a:p>
      </dgm:t>
    </dgm:pt>
    <dgm:pt modelId="{D191C91E-4D8B-4A06-85EA-8551E771290B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Website</a:t>
          </a:r>
        </a:p>
      </dgm:t>
    </dgm:pt>
    <dgm:pt modelId="{74461306-F3D3-45BB-BEA8-F20613AEF609}" type="parTrans" cxnId="{7011566D-5A9A-4F1C-B72A-A213962D7716}">
      <dgm:prSet/>
      <dgm:spPr/>
      <dgm:t>
        <a:bodyPr/>
        <a:lstStyle/>
        <a:p>
          <a:endParaRPr lang="en-US" sz="1800"/>
        </a:p>
      </dgm:t>
    </dgm:pt>
    <dgm:pt modelId="{E779FC19-F08B-4EB2-842C-D837AC5CAF54}" type="sibTrans" cxnId="{7011566D-5A9A-4F1C-B72A-A213962D7716}">
      <dgm:prSet/>
      <dgm:spPr/>
      <dgm:t>
        <a:bodyPr/>
        <a:lstStyle/>
        <a:p>
          <a:endParaRPr lang="en-US" sz="1800"/>
        </a:p>
      </dgm:t>
    </dgm:pt>
    <dgm:pt modelId="{0BB9A486-1045-4508-8494-9BDABD7616D0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Search Engine</a:t>
          </a:r>
        </a:p>
      </dgm:t>
    </dgm:pt>
    <dgm:pt modelId="{90CA0769-4C1C-4703-BEAB-692CBF6CAB3C}" type="parTrans" cxnId="{BE88F6B1-96A0-4188-9A01-C99463C49B3D}">
      <dgm:prSet/>
      <dgm:spPr/>
      <dgm:t>
        <a:bodyPr/>
        <a:lstStyle/>
        <a:p>
          <a:endParaRPr lang="en-US" sz="1800"/>
        </a:p>
      </dgm:t>
    </dgm:pt>
    <dgm:pt modelId="{8D2D0AC6-6E60-4B94-9CB0-13832508DC91}" type="sibTrans" cxnId="{BE88F6B1-96A0-4188-9A01-C99463C49B3D}">
      <dgm:prSet/>
      <dgm:spPr/>
      <dgm:t>
        <a:bodyPr/>
        <a:lstStyle/>
        <a:p>
          <a:endParaRPr lang="en-US" sz="1800"/>
        </a:p>
      </dgm:t>
    </dgm:pt>
    <dgm:pt modelId="{8E524F03-93D6-403A-9C1B-46DE5CABA938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Social Media</a:t>
          </a:r>
        </a:p>
      </dgm:t>
    </dgm:pt>
    <dgm:pt modelId="{D6E7E47C-3B32-4CBB-A448-65BF69794E20}" type="parTrans" cxnId="{0269EF65-6D65-483F-9510-BD3F7E64BC66}">
      <dgm:prSet/>
      <dgm:spPr/>
      <dgm:t>
        <a:bodyPr/>
        <a:lstStyle/>
        <a:p>
          <a:endParaRPr lang="en-US" sz="1800"/>
        </a:p>
      </dgm:t>
    </dgm:pt>
    <dgm:pt modelId="{75905CC9-A11E-4341-963A-A88B8C2CEED5}" type="sibTrans" cxnId="{0269EF65-6D65-483F-9510-BD3F7E64BC66}">
      <dgm:prSet/>
      <dgm:spPr/>
      <dgm:t>
        <a:bodyPr/>
        <a:lstStyle/>
        <a:p>
          <a:endParaRPr lang="en-US" sz="1800"/>
        </a:p>
      </dgm:t>
    </dgm:pt>
    <dgm:pt modelId="{6788E386-D98E-40DA-AD79-0F1C5E13DBD6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Email</a:t>
          </a:r>
        </a:p>
      </dgm:t>
    </dgm:pt>
    <dgm:pt modelId="{7648182B-D8AF-4C86-B05D-D6AC9EE960EC}" type="parTrans" cxnId="{5B1ABDE0-6B45-4682-9522-D0298D73F2F0}">
      <dgm:prSet/>
      <dgm:spPr/>
      <dgm:t>
        <a:bodyPr/>
        <a:lstStyle/>
        <a:p>
          <a:endParaRPr lang="en-US" sz="1800"/>
        </a:p>
      </dgm:t>
    </dgm:pt>
    <dgm:pt modelId="{DE39E6A5-0A43-483A-AADF-A4DFEA691C8B}" type="sibTrans" cxnId="{5B1ABDE0-6B45-4682-9522-D0298D73F2F0}">
      <dgm:prSet/>
      <dgm:spPr/>
      <dgm:t>
        <a:bodyPr/>
        <a:lstStyle/>
        <a:p>
          <a:endParaRPr lang="en-US" sz="1800"/>
        </a:p>
      </dgm:t>
    </dgm:pt>
    <dgm:pt modelId="{5F41FC85-F585-4AC1-B00E-CC7CD9462072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Video</a:t>
          </a:r>
        </a:p>
      </dgm:t>
    </dgm:pt>
    <dgm:pt modelId="{4A2C5C1D-AE05-4279-893E-85888FC06B7C}" type="parTrans" cxnId="{0A149018-CBF8-4B2F-A7AA-2699E5469952}">
      <dgm:prSet/>
      <dgm:spPr/>
      <dgm:t>
        <a:bodyPr/>
        <a:lstStyle/>
        <a:p>
          <a:endParaRPr lang="en-US" sz="1800"/>
        </a:p>
      </dgm:t>
    </dgm:pt>
    <dgm:pt modelId="{65E8183B-A106-450E-AA45-AF60001885BA}" type="sibTrans" cxnId="{0A149018-CBF8-4B2F-A7AA-2699E5469952}">
      <dgm:prSet/>
      <dgm:spPr/>
      <dgm:t>
        <a:bodyPr/>
        <a:lstStyle/>
        <a:p>
          <a:endParaRPr lang="en-US" sz="1800"/>
        </a:p>
      </dgm:t>
    </dgm:pt>
    <dgm:pt modelId="{47843C39-9EBE-44B7-AE9F-5897577D0020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Mobile &amp; App</a:t>
          </a:r>
        </a:p>
      </dgm:t>
    </dgm:pt>
    <dgm:pt modelId="{EB3024A7-6ED7-481F-8950-0FDC5844F745}" type="parTrans" cxnId="{57F8F9A5-951B-4381-8916-3F54110F8C03}">
      <dgm:prSet/>
      <dgm:spPr/>
      <dgm:t>
        <a:bodyPr/>
        <a:lstStyle/>
        <a:p>
          <a:endParaRPr lang="en-US" sz="1800"/>
        </a:p>
      </dgm:t>
    </dgm:pt>
    <dgm:pt modelId="{C99474E3-6AED-4437-8EF9-AC5A35964CC8}" type="sibTrans" cxnId="{57F8F9A5-951B-4381-8916-3F54110F8C03}">
      <dgm:prSet/>
      <dgm:spPr/>
      <dgm:t>
        <a:bodyPr/>
        <a:lstStyle/>
        <a:p>
          <a:endParaRPr lang="en-US" sz="1800"/>
        </a:p>
      </dgm:t>
    </dgm:pt>
    <dgm:pt modelId="{6A494EB1-4FC2-4C95-BF8D-AEF5B0A2E6CC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Blog</a:t>
          </a:r>
        </a:p>
      </dgm:t>
    </dgm:pt>
    <dgm:pt modelId="{390D8FFB-ACD6-4584-8860-8CAC0FFEB648}" type="parTrans" cxnId="{85B36D22-CF6C-451B-BECB-D8149A438EB6}">
      <dgm:prSet/>
      <dgm:spPr/>
      <dgm:t>
        <a:bodyPr/>
        <a:lstStyle/>
        <a:p>
          <a:endParaRPr lang="en-US" sz="1800"/>
        </a:p>
      </dgm:t>
    </dgm:pt>
    <dgm:pt modelId="{94DB6793-48E9-44E2-A479-E3266658C38E}" type="sibTrans" cxnId="{85B36D22-CF6C-451B-BECB-D8149A438EB6}">
      <dgm:prSet/>
      <dgm:spPr/>
      <dgm:t>
        <a:bodyPr/>
        <a:lstStyle/>
        <a:p>
          <a:endParaRPr lang="en-US" sz="1800"/>
        </a:p>
      </dgm:t>
    </dgm:pt>
    <dgm:pt modelId="{A865154C-4799-42DE-98F5-8BC95FC732BA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Affiliate</a:t>
          </a:r>
        </a:p>
      </dgm:t>
    </dgm:pt>
    <dgm:pt modelId="{DAB24491-64D4-4438-BC97-7BD0390F9636}" type="parTrans" cxnId="{E4111620-BE0A-4AA0-B256-7D4A6D57EE3B}">
      <dgm:prSet/>
      <dgm:spPr/>
      <dgm:t>
        <a:bodyPr/>
        <a:lstStyle/>
        <a:p>
          <a:endParaRPr lang="en-US"/>
        </a:p>
      </dgm:t>
    </dgm:pt>
    <dgm:pt modelId="{69379216-F917-41A6-A175-9C927BF06907}" type="sibTrans" cxnId="{E4111620-BE0A-4AA0-B256-7D4A6D57EE3B}">
      <dgm:prSet/>
      <dgm:spPr/>
      <dgm:t>
        <a:bodyPr/>
        <a:lstStyle/>
        <a:p>
          <a:endParaRPr lang="en-US"/>
        </a:p>
      </dgm:t>
    </dgm:pt>
    <dgm:pt modelId="{6ECA6739-8B83-4FA2-88D9-4DE354F24BE7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Online Ads</a:t>
          </a:r>
        </a:p>
      </dgm:t>
    </dgm:pt>
    <dgm:pt modelId="{925EEC37-4B51-4985-B2E6-A8096013DAF2}" type="parTrans" cxnId="{A58D2BF4-6C2A-4BA5-83ED-C964E1AC733E}">
      <dgm:prSet/>
      <dgm:spPr/>
      <dgm:t>
        <a:bodyPr/>
        <a:lstStyle/>
        <a:p>
          <a:endParaRPr lang="en-US"/>
        </a:p>
      </dgm:t>
    </dgm:pt>
    <dgm:pt modelId="{6B78AB0A-6BB3-41DB-AEF1-555CA50EB237}" type="sibTrans" cxnId="{A58D2BF4-6C2A-4BA5-83ED-C964E1AC733E}">
      <dgm:prSet/>
      <dgm:spPr/>
      <dgm:t>
        <a:bodyPr/>
        <a:lstStyle/>
        <a:p>
          <a:endParaRPr lang="en-US"/>
        </a:p>
      </dgm:t>
    </dgm:pt>
    <dgm:pt modelId="{385DB136-9CCF-458A-8823-AE5805FB364B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Web Analytics</a:t>
          </a:r>
        </a:p>
      </dgm:t>
    </dgm:pt>
    <dgm:pt modelId="{D6CB401D-4F32-4695-82A8-D46B29D8A62D}" type="parTrans" cxnId="{4EFDC727-DEE1-46D3-B5AB-48BE221FE234}">
      <dgm:prSet/>
      <dgm:spPr/>
      <dgm:t>
        <a:bodyPr/>
        <a:lstStyle/>
        <a:p>
          <a:endParaRPr lang="en-US"/>
        </a:p>
      </dgm:t>
    </dgm:pt>
    <dgm:pt modelId="{0B8A36EA-5A4C-4B66-B055-92DB83986BA0}" type="sibTrans" cxnId="{4EFDC727-DEE1-46D3-B5AB-48BE221FE234}">
      <dgm:prSet/>
      <dgm:spPr/>
      <dgm:t>
        <a:bodyPr/>
        <a:lstStyle/>
        <a:p>
          <a:endParaRPr lang="en-US"/>
        </a:p>
      </dgm:t>
    </dgm:pt>
    <dgm:pt modelId="{781894E2-2169-4DEB-9E89-666A01622349}" type="pres">
      <dgm:prSet presAssocID="{B1554212-9039-42A2-937E-1545C18F77A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A6DEE7-2FF0-4240-973F-940305AECB3F}" type="pres">
      <dgm:prSet presAssocID="{8A20955E-C42C-48D7-898A-42F49F191A41}" presName="centerShape" presStyleLbl="node0" presStyleIdx="0" presStyleCnt="1" custScaleX="180447" custScaleY="174719"/>
      <dgm:spPr/>
      <dgm:t>
        <a:bodyPr/>
        <a:lstStyle/>
        <a:p>
          <a:endParaRPr lang="en-US"/>
        </a:p>
      </dgm:t>
    </dgm:pt>
    <dgm:pt modelId="{75E6C4F5-5DF9-44EE-BE3F-C1EE4BAA0B30}" type="pres">
      <dgm:prSet presAssocID="{D191C91E-4D8B-4A06-85EA-8551E771290B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D915DC-BB76-4648-87ED-A4E7EB8ACB4E}" type="pres">
      <dgm:prSet presAssocID="{D191C91E-4D8B-4A06-85EA-8551E771290B}" presName="dummy" presStyleCnt="0"/>
      <dgm:spPr/>
    </dgm:pt>
    <dgm:pt modelId="{6EE48973-4A44-4340-AE93-7473348779F7}" type="pres">
      <dgm:prSet presAssocID="{E779FC19-F08B-4EB2-842C-D837AC5CAF54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B10F74B5-9016-4080-AB32-557CD96FAF5A}" type="pres">
      <dgm:prSet presAssocID="{0BB9A486-1045-4508-8494-9BDABD7616D0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89C5C-2D5B-450E-8ED4-05823BB0B7AB}" type="pres">
      <dgm:prSet presAssocID="{0BB9A486-1045-4508-8494-9BDABD7616D0}" presName="dummy" presStyleCnt="0"/>
      <dgm:spPr/>
    </dgm:pt>
    <dgm:pt modelId="{35D99D0A-C005-40CC-9C9A-7FFD271760B1}" type="pres">
      <dgm:prSet presAssocID="{8D2D0AC6-6E60-4B94-9CB0-13832508DC91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677EBF82-0D5E-4757-AEE4-6DFBCCBFAF90}" type="pres">
      <dgm:prSet presAssocID="{8E524F03-93D6-403A-9C1B-46DE5CABA93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8D379-EF09-45FF-B19E-769E99959A3F}" type="pres">
      <dgm:prSet presAssocID="{8E524F03-93D6-403A-9C1B-46DE5CABA938}" presName="dummy" presStyleCnt="0"/>
      <dgm:spPr/>
    </dgm:pt>
    <dgm:pt modelId="{982D06E9-AB66-46AD-B534-D24309015B5D}" type="pres">
      <dgm:prSet presAssocID="{75905CC9-A11E-4341-963A-A88B8C2CEED5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7663B8A5-6923-47EE-B445-F7A47A5B9B3F}" type="pres">
      <dgm:prSet presAssocID="{6788E386-D98E-40DA-AD79-0F1C5E13DBD6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EB01E-B3DE-4887-8E7F-5BEDD2C95726}" type="pres">
      <dgm:prSet presAssocID="{6788E386-D98E-40DA-AD79-0F1C5E13DBD6}" presName="dummy" presStyleCnt="0"/>
      <dgm:spPr/>
    </dgm:pt>
    <dgm:pt modelId="{B2DA80A0-6175-42E9-9296-43F5F621DD6C}" type="pres">
      <dgm:prSet presAssocID="{DE39E6A5-0A43-483A-AADF-A4DFEA691C8B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48C56913-CE48-4D9F-8397-D2239F9D5289}" type="pres">
      <dgm:prSet presAssocID="{5F41FC85-F585-4AC1-B00E-CC7CD9462072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27C21-ACFB-4E62-B30C-67921CD5CAD5}" type="pres">
      <dgm:prSet presAssocID="{5F41FC85-F585-4AC1-B00E-CC7CD9462072}" presName="dummy" presStyleCnt="0"/>
      <dgm:spPr/>
    </dgm:pt>
    <dgm:pt modelId="{EEB80F0A-233C-47A8-8FE8-609BE5A9625E}" type="pres">
      <dgm:prSet presAssocID="{65E8183B-A106-450E-AA45-AF60001885BA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F91CE06C-364B-464E-9989-30E30B944A8D}" type="pres">
      <dgm:prSet presAssocID="{47843C39-9EBE-44B7-AE9F-5897577D0020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18E4D-CFAA-4691-8E95-61B05C851FDF}" type="pres">
      <dgm:prSet presAssocID="{47843C39-9EBE-44B7-AE9F-5897577D0020}" presName="dummy" presStyleCnt="0"/>
      <dgm:spPr/>
    </dgm:pt>
    <dgm:pt modelId="{D14C65B2-6B62-44B0-A6B5-D9D29E61E70D}" type="pres">
      <dgm:prSet presAssocID="{C99474E3-6AED-4437-8EF9-AC5A35964CC8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90F4FEAF-9479-4114-8F91-CC96DD3A9087}" type="pres">
      <dgm:prSet presAssocID="{6A494EB1-4FC2-4C95-BF8D-AEF5B0A2E6C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21BD26-F94B-4A2A-8533-F2EE52F0CAD3}" type="pres">
      <dgm:prSet presAssocID="{6A494EB1-4FC2-4C95-BF8D-AEF5B0A2E6CC}" presName="dummy" presStyleCnt="0"/>
      <dgm:spPr/>
    </dgm:pt>
    <dgm:pt modelId="{E89A3309-02C9-46D3-A4A7-4453CDBA4C7A}" type="pres">
      <dgm:prSet presAssocID="{94DB6793-48E9-44E2-A479-E3266658C38E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7BD3FEFA-DC73-47B0-98CE-5DE59AEE9EEC}" type="pres">
      <dgm:prSet presAssocID="{A865154C-4799-42DE-98F5-8BC95FC732BA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EC40F-5BD6-4B7E-A2CF-0561676C536B}" type="pres">
      <dgm:prSet presAssocID="{A865154C-4799-42DE-98F5-8BC95FC732BA}" presName="dummy" presStyleCnt="0"/>
      <dgm:spPr/>
    </dgm:pt>
    <dgm:pt modelId="{05812F8B-CC23-4C3C-BF4E-982E64E8B59F}" type="pres">
      <dgm:prSet presAssocID="{69379216-F917-41A6-A175-9C927BF06907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B9727412-38C1-4620-8D9D-88D0E5430F12}" type="pres">
      <dgm:prSet presAssocID="{6ECA6739-8B83-4FA2-88D9-4DE354F24BE7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417A1-F4DA-4C6B-87E0-C4BC5CF48F10}" type="pres">
      <dgm:prSet presAssocID="{6ECA6739-8B83-4FA2-88D9-4DE354F24BE7}" presName="dummy" presStyleCnt="0"/>
      <dgm:spPr/>
    </dgm:pt>
    <dgm:pt modelId="{966E6782-B2BB-4FA7-B86D-BBDBC632FE11}" type="pres">
      <dgm:prSet presAssocID="{6B78AB0A-6BB3-41DB-AEF1-555CA50EB237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F638862B-72E6-4F4E-AE81-7048C7DB071A}" type="pres">
      <dgm:prSet presAssocID="{385DB136-9CCF-458A-8823-AE5805FB364B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A127C-80DB-4E1F-9B36-8B740B338B9A}" type="pres">
      <dgm:prSet presAssocID="{385DB136-9CCF-458A-8823-AE5805FB364B}" presName="dummy" presStyleCnt="0"/>
      <dgm:spPr/>
    </dgm:pt>
    <dgm:pt modelId="{CA71AEB0-9849-4254-BAB0-A4035C57288C}" type="pres">
      <dgm:prSet presAssocID="{0B8A36EA-5A4C-4B66-B055-92DB83986BA0}" presName="sibTrans" presStyleLbl="sibTrans2D1" presStyleIdx="9" presStyleCnt="10"/>
      <dgm:spPr/>
      <dgm:t>
        <a:bodyPr/>
        <a:lstStyle/>
        <a:p>
          <a:endParaRPr lang="en-US"/>
        </a:p>
      </dgm:t>
    </dgm:pt>
  </dgm:ptLst>
  <dgm:cxnLst>
    <dgm:cxn modelId="{85B36D22-CF6C-451B-BECB-D8149A438EB6}" srcId="{8A20955E-C42C-48D7-898A-42F49F191A41}" destId="{6A494EB1-4FC2-4C95-BF8D-AEF5B0A2E6CC}" srcOrd="6" destOrd="0" parTransId="{390D8FFB-ACD6-4584-8860-8CAC0FFEB648}" sibTransId="{94DB6793-48E9-44E2-A479-E3266658C38E}"/>
    <dgm:cxn modelId="{0E9F5616-CC8D-47BE-BC6C-35F124C6DD5B}" type="presOf" srcId="{69379216-F917-41A6-A175-9C927BF06907}" destId="{05812F8B-CC23-4C3C-BF4E-982E64E8B59F}" srcOrd="0" destOrd="0" presId="urn:microsoft.com/office/officeart/2005/8/layout/radial6"/>
    <dgm:cxn modelId="{6C2994B2-12F0-477A-9200-F8BCA734109F}" type="presOf" srcId="{94DB6793-48E9-44E2-A479-E3266658C38E}" destId="{E89A3309-02C9-46D3-A4A7-4453CDBA4C7A}" srcOrd="0" destOrd="0" presId="urn:microsoft.com/office/officeart/2005/8/layout/radial6"/>
    <dgm:cxn modelId="{B52088AF-091B-4282-BA39-B86F47A7C87B}" type="presOf" srcId="{6A494EB1-4FC2-4C95-BF8D-AEF5B0A2E6CC}" destId="{90F4FEAF-9479-4114-8F91-CC96DD3A9087}" srcOrd="0" destOrd="0" presId="urn:microsoft.com/office/officeart/2005/8/layout/radial6"/>
    <dgm:cxn modelId="{9FFDB985-D760-4F2B-AF9C-5D6A5D50AC58}" type="presOf" srcId="{5F41FC85-F585-4AC1-B00E-CC7CD9462072}" destId="{48C56913-CE48-4D9F-8397-D2239F9D5289}" srcOrd="0" destOrd="0" presId="urn:microsoft.com/office/officeart/2005/8/layout/radial6"/>
    <dgm:cxn modelId="{B5575C7C-E049-4169-AF59-53BE51FA33B7}" type="presOf" srcId="{6788E386-D98E-40DA-AD79-0F1C5E13DBD6}" destId="{7663B8A5-6923-47EE-B445-F7A47A5B9B3F}" srcOrd="0" destOrd="0" presId="urn:microsoft.com/office/officeart/2005/8/layout/radial6"/>
    <dgm:cxn modelId="{0165F36E-6B9B-407B-82CC-10C559CE6EB9}" type="presOf" srcId="{DE39E6A5-0A43-483A-AADF-A4DFEA691C8B}" destId="{B2DA80A0-6175-42E9-9296-43F5F621DD6C}" srcOrd="0" destOrd="0" presId="urn:microsoft.com/office/officeart/2005/8/layout/radial6"/>
    <dgm:cxn modelId="{BE88F6B1-96A0-4188-9A01-C99463C49B3D}" srcId="{8A20955E-C42C-48D7-898A-42F49F191A41}" destId="{0BB9A486-1045-4508-8494-9BDABD7616D0}" srcOrd="1" destOrd="0" parTransId="{90CA0769-4C1C-4703-BEAB-692CBF6CAB3C}" sibTransId="{8D2D0AC6-6E60-4B94-9CB0-13832508DC91}"/>
    <dgm:cxn modelId="{0269EF65-6D65-483F-9510-BD3F7E64BC66}" srcId="{8A20955E-C42C-48D7-898A-42F49F191A41}" destId="{8E524F03-93D6-403A-9C1B-46DE5CABA938}" srcOrd="2" destOrd="0" parTransId="{D6E7E47C-3B32-4CBB-A448-65BF69794E20}" sibTransId="{75905CC9-A11E-4341-963A-A88B8C2CEED5}"/>
    <dgm:cxn modelId="{84E46F57-16D6-4ED4-BBC0-C3311384F77A}" type="presOf" srcId="{65E8183B-A106-450E-AA45-AF60001885BA}" destId="{EEB80F0A-233C-47A8-8FE8-609BE5A9625E}" srcOrd="0" destOrd="0" presId="urn:microsoft.com/office/officeart/2005/8/layout/radial6"/>
    <dgm:cxn modelId="{E7FEA1DE-4E33-4EA7-B587-53E47CA0ADC0}" type="presOf" srcId="{E779FC19-F08B-4EB2-842C-D837AC5CAF54}" destId="{6EE48973-4A44-4340-AE93-7473348779F7}" srcOrd="0" destOrd="0" presId="urn:microsoft.com/office/officeart/2005/8/layout/radial6"/>
    <dgm:cxn modelId="{32F6780E-A732-4818-8314-268F0DFEE942}" type="presOf" srcId="{47843C39-9EBE-44B7-AE9F-5897577D0020}" destId="{F91CE06C-364B-464E-9989-30E30B944A8D}" srcOrd="0" destOrd="0" presId="urn:microsoft.com/office/officeart/2005/8/layout/radial6"/>
    <dgm:cxn modelId="{9F758149-3F78-407C-BA9C-9B56ED5465BF}" type="presOf" srcId="{C99474E3-6AED-4437-8EF9-AC5A35964CC8}" destId="{D14C65B2-6B62-44B0-A6B5-D9D29E61E70D}" srcOrd="0" destOrd="0" presId="urn:microsoft.com/office/officeart/2005/8/layout/radial6"/>
    <dgm:cxn modelId="{915D3031-DDAF-4C8A-A8D5-8BB0FD782C36}" type="presOf" srcId="{D191C91E-4D8B-4A06-85EA-8551E771290B}" destId="{75E6C4F5-5DF9-44EE-BE3F-C1EE4BAA0B30}" srcOrd="0" destOrd="0" presId="urn:microsoft.com/office/officeart/2005/8/layout/radial6"/>
    <dgm:cxn modelId="{D3FB8DEB-CA27-40DE-A563-6E5EC9DD91A5}" type="presOf" srcId="{8A20955E-C42C-48D7-898A-42F49F191A41}" destId="{B8A6DEE7-2FF0-4240-973F-940305AECB3F}" srcOrd="0" destOrd="0" presId="urn:microsoft.com/office/officeart/2005/8/layout/radial6"/>
    <dgm:cxn modelId="{696870E6-D7F0-4D1A-AA74-B337F317FDCA}" type="presOf" srcId="{75905CC9-A11E-4341-963A-A88B8C2CEED5}" destId="{982D06E9-AB66-46AD-B534-D24309015B5D}" srcOrd="0" destOrd="0" presId="urn:microsoft.com/office/officeart/2005/8/layout/radial6"/>
    <dgm:cxn modelId="{A58D2BF4-6C2A-4BA5-83ED-C964E1AC733E}" srcId="{8A20955E-C42C-48D7-898A-42F49F191A41}" destId="{6ECA6739-8B83-4FA2-88D9-4DE354F24BE7}" srcOrd="8" destOrd="0" parTransId="{925EEC37-4B51-4985-B2E6-A8096013DAF2}" sibTransId="{6B78AB0A-6BB3-41DB-AEF1-555CA50EB237}"/>
    <dgm:cxn modelId="{AF94C949-0035-4118-A697-2B3517D52564}" type="presOf" srcId="{0B8A36EA-5A4C-4B66-B055-92DB83986BA0}" destId="{CA71AEB0-9849-4254-BAB0-A4035C57288C}" srcOrd="0" destOrd="0" presId="urn:microsoft.com/office/officeart/2005/8/layout/radial6"/>
    <dgm:cxn modelId="{0A149018-CBF8-4B2F-A7AA-2699E5469952}" srcId="{8A20955E-C42C-48D7-898A-42F49F191A41}" destId="{5F41FC85-F585-4AC1-B00E-CC7CD9462072}" srcOrd="4" destOrd="0" parTransId="{4A2C5C1D-AE05-4279-893E-85888FC06B7C}" sibTransId="{65E8183B-A106-450E-AA45-AF60001885BA}"/>
    <dgm:cxn modelId="{1C49004B-E1B4-441B-ACC0-FDF6B44FCD54}" type="presOf" srcId="{0BB9A486-1045-4508-8494-9BDABD7616D0}" destId="{B10F74B5-9016-4080-AB32-557CD96FAF5A}" srcOrd="0" destOrd="0" presId="urn:microsoft.com/office/officeart/2005/8/layout/radial6"/>
    <dgm:cxn modelId="{27A6D0EB-F565-4AA7-9D48-3B52AFD4C6B7}" type="presOf" srcId="{A865154C-4799-42DE-98F5-8BC95FC732BA}" destId="{7BD3FEFA-DC73-47B0-98CE-5DE59AEE9EEC}" srcOrd="0" destOrd="0" presId="urn:microsoft.com/office/officeart/2005/8/layout/radial6"/>
    <dgm:cxn modelId="{4EFDC727-DEE1-46D3-B5AB-48BE221FE234}" srcId="{8A20955E-C42C-48D7-898A-42F49F191A41}" destId="{385DB136-9CCF-458A-8823-AE5805FB364B}" srcOrd="9" destOrd="0" parTransId="{D6CB401D-4F32-4695-82A8-D46B29D8A62D}" sibTransId="{0B8A36EA-5A4C-4B66-B055-92DB83986BA0}"/>
    <dgm:cxn modelId="{5257BE49-F736-47C8-A43B-3148D253C467}" srcId="{B1554212-9039-42A2-937E-1545C18F77AA}" destId="{8A20955E-C42C-48D7-898A-42F49F191A41}" srcOrd="0" destOrd="0" parTransId="{46415D4B-A318-40F9-9038-838311788B8D}" sibTransId="{AB0CE89A-9C64-46D3-9F7E-4EAB6B6C87FF}"/>
    <dgm:cxn modelId="{AE903ECB-5CF4-4686-B24D-F349B4A831DA}" type="presOf" srcId="{6ECA6739-8B83-4FA2-88D9-4DE354F24BE7}" destId="{B9727412-38C1-4620-8D9D-88D0E5430F12}" srcOrd="0" destOrd="0" presId="urn:microsoft.com/office/officeart/2005/8/layout/radial6"/>
    <dgm:cxn modelId="{A9EF86B4-3907-481F-BE06-7D716215375B}" type="presOf" srcId="{6B78AB0A-6BB3-41DB-AEF1-555CA50EB237}" destId="{966E6782-B2BB-4FA7-B86D-BBDBC632FE11}" srcOrd="0" destOrd="0" presId="urn:microsoft.com/office/officeart/2005/8/layout/radial6"/>
    <dgm:cxn modelId="{57F8F9A5-951B-4381-8916-3F54110F8C03}" srcId="{8A20955E-C42C-48D7-898A-42F49F191A41}" destId="{47843C39-9EBE-44B7-AE9F-5897577D0020}" srcOrd="5" destOrd="0" parTransId="{EB3024A7-6ED7-481F-8950-0FDC5844F745}" sibTransId="{C99474E3-6AED-4437-8EF9-AC5A35964CC8}"/>
    <dgm:cxn modelId="{1608EC71-0A64-4EFF-84F0-4D9357EFABA8}" type="presOf" srcId="{385DB136-9CCF-458A-8823-AE5805FB364B}" destId="{F638862B-72E6-4F4E-AE81-7048C7DB071A}" srcOrd="0" destOrd="0" presId="urn:microsoft.com/office/officeart/2005/8/layout/radial6"/>
    <dgm:cxn modelId="{E29553A7-14CE-4B87-829C-5F6B24F9112A}" type="presOf" srcId="{8D2D0AC6-6E60-4B94-9CB0-13832508DC91}" destId="{35D99D0A-C005-40CC-9C9A-7FFD271760B1}" srcOrd="0" destOrd="0" presId="urn:microsoft.com/office/officeart/2005/8/layout/radial6"/>
    <dgm:cxn modelId="{7011566D-5A9A-4F1C-B72A-A213962D7716}" srcId="{8A20955E-C42C-48D7-898A-42F49F191A41}" destId="{D191C91E-4D8B-4A06-85EA-8551E771290B}" srcOrd="0" destOrd="0" parTransId="{74461306-F3D3-45BB-BEA8-F20613AEF609}" sibTransId="{E779FC19-F08B-4EB2-842C-D837AC5CAF54}"/>
    <dgm:cxn modelId="{B24954D4-A0C6-4F79-8802-4DBD42990C33}" type="presOf" srcId="{8E524F03-93D6-403A-9C1B-46DE5CABA938}" destId="{677EBF82-0D5E-4757-AEE4-6DFBCCBFAF90}" srcOrd="0" destOrd="0" presId="urn:microsoft.com/office/officeart/2005/8/layout/radial6"/>
    <dgm:cxn modelId="{68389F13-E370-44BB-92E1-4C371F13DB7B}" type="presOf" srcId="{B1554212-9039-42A2-937E-1545C18F77AA}" destId="{781894E2-2169-4DEB-9E89-666A01622349}" srcOrd="0" destOrd="0" presId="urn:microsoft.com/office/officeart/2005/8/layout/radial6"/>
    <dgm:cxn modelId="{5B1ABDE0-6B45-4682-9522-D0298D73F2F0}" srcId="{8A20955E-C42C-48D7-898A-42F49F191A41}" destId="{6788E386-D98E-40DA-AD79-0F1C5E13DBD6}" srcOrd="3" destOrd="0" parTransId="{7648182B-D8AF-4C86-B05D-D6AC9EE960EC}" sibTransId="{DE39E6A5-0A43-483A-AADF-A4DFEA691C8B}"/>
    <dgm:cxn modelId="{E4111620-BE0A-4AA0-B256-7D4A6D57EE3B}" srcId="{8A20955E-C42C-48D7-898A-42F49F191A41}" destId="{A865154C-4799-42DE-98F5-8BC95FC732BA}" srcOrd="7" destOrd="0" parTransId="{DAB24491-64D4-4438-BC97-7BD0390F9636}" sibTransId="{69379216-F917-41A6-A175-9C927BF06907}"/>
    <dgm:cxn modelId="{3DF977E7-57B5-4D5F-B3D5-D036B6FBA8B9}" type="presParOf" srcId="{781894E2-2169-4DEB-9E89-666A01622349}" destId="{B8A6DEE7-2FF0-4240-973F-940305AECB3F}" srcOrd="0" destOrd="0" presId="urn:microsoft.com/office/officeart/2005/8/layout/radial6"/>
    <dgm:cxn modelId="{25FF0914-9B92-4C4F-A7E8-8B6ECBCA94BE}" type="presParOf" srcId="{781894E2-2169-4DEB-9E89-666A01622349}" destId="{75E6C4F5-5DF9-44EE-BE3F-C1EE4BAA0B30}" srcOrd="1" destOrd="0" presId="urn:microsoft.com/office/officeart/2005/8/layout/radial6"/>
    <dgm:cxn modelId="{25BD373E-4CA6-42F6-A973-A6931189E3C2}" type="presParOf" srcId="{781894E2-2169-4DEB-9E89-666A01622349}" destId="{10D915DC-BB76-4648-87ED-A4E7EB8ACB4E}" srcOrd="2" destOrd="0" presId="urn:microsoft.com/office/officeart/2005/8/layout/radial6"/>
    <dgm:cxn modelId="{0FEEEECA-4310-405C-B5CA-2C180FE801E3}" type="presParOf" srcId="{781894E2-2169-4DEB-9E89-666A01622349}" destId="{6EE48973-4A44-4340-AE93-7473348779F7}" srcOrd="3" destOrd="0" presId="urn:microsoft.com/office/officeart/2005/8/layout/radial6"/>
    <dgm:cxn modelId="{C36FE9A9-769F-4FAF-8C45-E32FE3E7A308}" type="presParOf" srcId="{781894E2-2169-4DEB-9E89-666A01622349}" destId="{B10F74B5-9016-4080-AB32-557CD96FAF5A}" srcOrd="4" destOrd="0" presId="urn:microsoft.com/office/officeart/2005/8/layout/radial6"/>
    <dgm:cxn modelId="{E51BD1EA-0B04-41E3-9B7F-87A7B1713B34}" type="presParOf" srcId="{781894E2-2169-4DEB-9E89-666A01622349}" destId="{47989C5C-2D5B-450E-8ED4-05823BB0B7AB}" srcOrd="5" destOrd="0" presId="urn:microsoft.com/office/officeart/2005/8/layout/radial6"/>
    <dgm:cxn modelId="{B91236DD-22DA-4977-9019-068B85EE81CD}" type="presParOf" srcId="{781894E2-2169-4DEB-9E89-666A01622349}" destId="{35D99D0A-C005-40CC-9C9A-7FFD271760B1}" srcOrd="6" destOrd="0" presId="urn:microsoft.com/office/officeart/2005/8/layout/radial6"/>
    <dgm:cxn modelId="{74C0B69B-A3E7-4388-B3C9-3BCD203A401C}" type="presParOf" srcId="{781894E2-2169-4DEB-9E89-666A01622349}" destId="{677EBF82-0D5E-4757-AEE4-6DFBCCBFAF90}" srcOrd="7" destOrd="0" presId="urn:microsoft.com/office/officeart/2005/8/layout/radial6"/>
    <dgm:cxn modelId="{26073C4E-473D-4CCA-BB06-642A8B688E2E}" type="presParOf" srcId="{781894E2-2169-4DEB-9E89-666A01622349}" destId="{3048D379-EF09-45FF-B19E-769E99959A3F}" srcOrd="8" destOrd="0" presId="urn:microsoft.com/office/officeart/2005/8/layout/radial6"/>
    <dgm:cxn modelId="{0C482FD7-9F98-415E-BEA4-40E0D72F710F}" type="presParOf" srcId="{781894E2-2169-4DEB-9E89-666A01622349}" destId="{982D06E9-AB66-46AD-B534-D24309015B5D}" srcOrd="9" destOrd="0" presId="urn:microsoft.com/office/officeart/2005/8/layout/radial6"/>
    <dgm:cxn modelId="{5CB84446-CDCF-4F1E-8892-B1D4BB9EC841}" type="presParOf" srcId="{781894E2-2169-4DEB-9E89-666A01622349}" destId="{7663B8A5-6923-47EE-B445-F7A47A5B9B3F}" srcOrd="10" destOrd="0" presId="urn:microsoft.com/office/officeart/2005/8/layout/radial6"/>
    <dgm:cxn modelId="{33DAD0F1-1906-47C7-BC2F-0E482867252C}" type="presParOf" srcId="{781894E2-2169-4DEB-9E89-666A01622349}" destId="{636EB01E-B3DE-4887-8E7F-5BEDD2C95726}" srcOrd="11" destOrd="0" presId="urn:microsoft.com/office/officeart/2005/8/layout/radial6"/>
    <dgm:cxn modelId="{0A6709CC-7DCE-40FC-A39C-A4EC458A9AA0}" type="presParOf" srcId="{781894E2-2169-4DEB-9E89-666A01622349}" destId="{B2DA80A0-6175-42E9-9296-43F5F621DD6C}" srcOrd="12" destOrd="0" presId="urn:microsoft.com/office/officeart/2005/8/layout/radial6"/>
    <dgm:cxn modelId="{4BF4B965-7AAB-41D1-94E1-15865A1A6E04}" type="presParOf" srcId="{781894E2-2169-4DEB-9E89-666A01622349}" destId="{48C56913-CE48-4D9F-8397-D2239F9D5289}" srcOrd="13" destOrd="0" presId="urn:microsoft.com/office/officeart/2005/8/layout/radial6"/>
    <dgm:cxn modelId="{29925AD4-2F0D-4583-A104-5FC987BF243F}" type="presParOf" srcId="{781894E2-2169-4DEB-9E89-666A01622349}" destId="{4D527C21-ACFB-4E62-B30C-67921CD5CAD5}" srcOrd="14" destOrd="0" presId="urn:microsoft.com/office/officeart/2005/8/layout/radial6"/>
    <dgm:cxn modelId="{294E4CAD-17FC-4D49-A28C-7166F0D2F671}" type="presParOf" srcId="{781894E2-2169-4DEB-9E89-666A01622349}" destId="{EEB80F0A-233C-47A8-8FE8-609BE5A9625E}" srcOrd="15" destOrd="0" presId="urn:microsoft.com/office/officeart/2005/8/layout/radial6"/>
    <dgm:cxn modelId="{0034F61D-134E-4FA4-A255-02A8685A2705}" type="presParOf" srcId="{781894E2-2169-4DEB-9E89-666A01622349}" destId="{F91CE06C-364B-464E-9989-30E30B944A8D}" srcOrd="16" destOrd="0" presId="urn:microsoft.com/office/officeart/2005/8/layout/radial6"/>
    <dgm:cxn modelId="{B455AB92-A88E-4C89-AB4D-638F36793184}" type="presParOf" srcId="{781894E2-2169-4DEB-9E89-666A01622349}" destId="{16418E4D-CFAA-4691-8E95-61B05C851FDF}" srcOrd="17" destOrd="0" presId="urn:microsoft.com/office/officeart/2005/8/layout/radial6"/>
    <dgm:cxn modelId="{1C683B8B-82AE-4316-9849-48C3BB646445}" type="presParOf" srcId="{781894E2-2169-4DEB-9E89-666A01622349}" destId="{D14C65B2-6B62-44B0-A6B5-D9D29E61E70D}" srcOrd="18" destOrd="0" presId="urn:microsoft.com/office/officeart/2005/8/layout/radial6"/>
    <dgm:cxn modelId="{D29419E7-39DE-4055-8F8D-1C41AE5D884C}" type="presParOf" srcId="{781894E2-2169-4DEB-9E89-666A01622349}" destId="{90F4FEAF-9479-4114-8F91-CC96DD3A9087}" srcOrd="19" destOrd="0" presId="urn:microsoft.com/office/officeart/2005/8/layout/radial6"/>
    <dgm:cxn modelId="{CBE177AF-CE20-4AAF-91F0-92FD4E820C9B}" type="presParOf" srcId="{781894E2-2169-4DEB-9E89-666A01622349}" destId="{8E21BD26-F94B-4A2A-8533-F2EE52F0CAD3}" srcOrd="20" destOrd="0" presId="urn:microsoft.com/office/officeart/2005/8/layout/radial6"/>
    <dgm:cxn modelId="{5844864F-FB27-46AD-802D-EF6CB6DE4045}" type="presParOf" srcId="{781894E2-2169-4DEB-9E89-666A01622349}" destId="{E89A3309-02C9-46D3-A4A7-4453CDBA4C7A}" srcOrd="21" destOrd="0" presId="urn:microsoft.com/office/officeart/2005/8/layout/radial6"/>
    <dgm:cxn modelId="{F2C6D17A-D365-482D-9D9D-4F9759C41E22}" type="presParOf" srcId="{781894E2-2169-4DEB-9E89-666A01622349}" destId="{7BD3FEFA-DC73-47B0-98CE-5DE59AEE9EEC}" srcOrd="22" destOrd="0" presId="urn:microsoft.com/office/officeart/2005/8/layout/radial6"/>
    <dgm:cxn modelId="{FD883A8E-8949-4B17-A332-3C2AEB694796}" type="presParOf" srcId="{781894E2-2169-4DEB-9E89-666A01622349}" destId="{8B1EC40F-5BD6-4B7E-A2CF-0561676C536B}" srcOrd="23" destOrd="0" presId="urn:microsoft.com/office/officeart/2005/8/layout/radial6"/>
    <dgm:cxn modelId="{046435A8-B84D-4F88-ABE6-23E395B19715}" type="presParOf" srcId="{781894E2-2169-4DEB-9E89-666A01622349}" destId="{05812F8B-CC23-4C3C-BF4E-982E64E8B59F}" srcOrd="24" destOrd="0" presId="urn:microsoft.com/office/officeart/2005/8/layout/radial6"/>
    <dgm:cxn modelId="{182688BC-D0AD-495B-9F44-A858136A00CA}" type="presParOf" srcId="{781894E2-2169-4DEB-9E89-666A01622349}" destId="{B9727412-38C1-4620-8D9D-88D0E5430F12}" srcOrd="25" destOrd="0" presId="urn:microsoft.com/office/officeart/2005/8/layout/radial6"/>
    <dgm:cxn modelId="{3F1899F9-52CA-400F-BA6A-DC1233BB2B66}" type="presParOf" srcId="{781894E2-2169-4DEB-9E89-666A01622349}" destId="{314417A1-F4DA-4C6B-87E0-C4BC5CF48F10}" srcOrd="26" destOrd="0" presId="urn:microsoft.com/office/officeart/2005/8/layout/radial6"/>
    <dgm:cxn modelId="{AFDB22EE-32A4-462E-97C2-2DA93BFC78DB}" type="presParOf" srcId="{781894E2-2169-4DEB-9E89-666A01622349}" destId="{966E6782-B2BB-4FA7-B86D-BBDBC632FE11}" srcOrd="27" destOrd="0" presId="urn:microsoft.com/office/officeart/2005/8/layout/radial6"/>
    <dgm:cxn modelId="{1A64BE85-C85E-4280-B086-993EFC2992F8}" type="presParOf" srcId="{781894E2-2169-4DEB-9E89-666A01622349}" destId="{F638862B-72E6-4F4E-AE81-7048C7DB071A}" srcOrd="28" destOrd="0" presId="urn:microsoft.com/office/officeart/2005/8/layout/radial6"/>
    <dgm:cxn modelId="{831C0790-6221-48D5-92BC-34F4D7A24DC7}" type="presParOf" srcId="{781894E2-2169-4DEB-9E89-666A01622349}" destId="{F1CA127C-80DB-4E1F-9B36-8B740B338B9A}" srcOrd="29" destOrd="0" presId="urn:microsoft.com/office/officeart/2005/8/layout/radial6"/>
    <dgm:cxn modelId="{AEBADF02-7861-40A1-9DF2-AE269C0D998A}" type="presParOf" srcId="{781894E2-2169-4DEB-9E89-666A01622349}" destId="{CA71AEB0-9849-4254-BAB0-A4035C57288C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13035B-4DD5-4C0B-8C9A-50F4D7C098E8}" type="doc">
      <dgm:prSet loTypeId="urn:microsoft.com/office/officeart/2005/8/layout/vList5" loCatId="list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4FBAAF2F-036D-4230-9D39-CD8BA1B31628}">
      <dgm:prSet phldrT="[Text]" custT="1"/>
      <dgm:spPr/>
      <dgm:t>
        <a:bodyPr/>
        <a:lstStyle/>
        <a:p>
          <a:pPr algn="l"/>
          <a:r>
            <a:rPr lang="en-US" sz="4000" dirty="0" err="1"/>
            <a:t>A.Website</a:t>
          </a:r>
          <a:endParaRPr lang="en-US" sz="4000" dirty="0"/>
        </a:p>
      </dgm:t>
    </dgm:pt>
    <dgm:pt modelId="{3C369CC2-7520-484D-99B4-4A3B10254BA1}" type="parTrans" cxnId="{01723DBC-C20C-4404-96E2-19265E011EA5}">
      <dgm:prSet/>
      <dgm:spPr/>
      <dgm:t>
        <a:bodyPr/>
        <a:lstStyle/>
        <a:p>
          <a:endParaRPr lang="en-US"/>
        </a:p>
      </dgm:t>
    </dgm:pt>
    <dgm:pt modelId="{93DC16C7-32E8-4A66-8545-8CE58BE79778}" type="sibTrans" cxnId="{01723DBC-C20C-4404-96E2-19265E011EA5}">
      <dgm:prSet/>
      <dgm:spPr/>
      <dgm:t>
        <a:bodyPr/>
        <a:lstStyle/>
        <a:p>
          <a:endParaRPr lang="en-US"/>
        </a:p>
      </dgm:t>
    </dgm:pt>
    <dgm:pt modelId="{3C5501A7-B55A-4452-8368-B1F883555423}">
      <dgm:prSet phldrT="[Text]" custT="1"/>
      <dgm:spPr/>
      <dgm:t>
        <a:bodyPr/>
        <a:lstStyle/>
        <a:p>
          <a:r>
            <a:rPr lang="en-US" sz="2000" dirty="0"/>
            <a:t>Website/Blog/Online Shop</a:t>
          </a:r>
        </a:p>
      </dgm:t>
    </dgm:pt>
    <dgm:pt modelId="{F06F8165-1D25-4BE3-9D3C-E9567537DCAE}" type="parTrans" cxnId="{41F9319B-0560-4F8D-A395-465CC232CDC0}">
      <dgm:prSet/>
      <dgm:spPr/>
      <dgm:t>
        <a:bodyPr/>
        <a:lstStyle/>
        <a:p>
          <a:endParaRPr lang="en-US"/>
        </a:p>
      </dgm:t>
    </dgm:pt>
    <dgm:pt modelId="{2F02B080-84D5-4977-9BC6-04FCBDEBEC24}" type="sibTrans" cxnId="{41F9319B-0560-4F8D-A395-465CC232CDC0}">
      <dgm:prSet/>
      <dgm:spPr/>
      <dgm:t>
        <a:bodyPr/>
        <a:lstStyle/>
        <a:p>
          <a:endParaRPr lang="en-US"/>
        </a:p>
      </dgm:t>
    </dgm:pt>
    <dgm:pt modelId="{F56C7696-610C-4AE6-B25D-FBCEFD8B2927}">
      <dgm:prSet phldrT="[Text]" custT="1"/>
      <dgm:spPr/>
      <dgm:t>
        <a:bodyPr/>
        <a:lstStyle/>
        <a:p>
          <a:r>
            <a:rPr lang="en-US" sz="2000" dirty="0"/>
            <a:t>Tools: </a:t>
          </a:r>
          <a:r>
            <a:rPr lang="en-US" sz="2000" dirty="0" err="1"/>
            <a:t>Wordpress</a:t>
          </a:r>
          <a:r>
            <a:rPr lang="en-US" sz="2000" dirty="0"/>
            <a:t>, </a:t>
          </a:r>
          <a:r>
            <a:rPr lang="en-US" sz="2000" dirty="0" err="1" smtClean="0"/>
            <a:t>sahifa</a:t>
          </a:r>
          <a:endParaRPr lang="en-US" sz="2000" dirty="0"/>
        </a:p>
      </dgm:t>
    </dgm:pt>
    <dgm:pt modelId="{D54EBB7D-98DB-4D47-B0D4-6D442F4B8219}" type="parTrans" cxnId="{E4F2A755-66D5-4F65-8906-8E08C0A929BB}">
      <dgm:prSet/>
      <dgm:spPr/>
      <dgm:t>
        <a:bodyPr/>
        <a:lstStyle/>
        <a:p>
          <a:endParaRPr lang="en-US"/>
        </a:p>
      </dgm:t>
    </dgm:pt>
    <dgm:pt modelId="{6E93C12D-63AC-46A9-9E8F-C318338600B0}" type="sibTrans" cxnId="{E4F2A755-66D5-4F65-8906-8E08C0A929BB}">
      <dgm:prSet/>
      <dgm:spPr/>
      <dgm:t>
        <a:bodyPr/>
        <a:lstStyle/>
        <a:p>
          <a:endParaRPr lang="en-US"/>
        </a:p>
      </dgm:t>
    </dgm:pt>
    <dgm:pt modelId="{7735F8C3-886B-4329-B842-6301AED37F36}">
      <dgm:prSet phldrT="[Text]" custT="1"/>
      <dgm:spPr/>
      <dgm:t>
        <a:bodyPr/>
        <a:lstStyle/>
        <a:p>
          <a:pPr algn="l"/>
          <a:r>
            <a:rPr lang="en-US" sz="4000" dirty="0" err="1"/>
            <a:t>B.Analytics</a:t>
          </a:r>
          <a:endParaRPr lang="en-US" sz="4000" dirty="0"/>
        </a:p>
      </dgm:t>
    </dgm:pt>
    <dgm:pt modelId="{64725ADB-F798-42F1-9869-CEEE4F14EEBA}" type="parTrans" cxnId="{479386A9-39B3-4899-90CC-F673450FB9F7}">
      <dgm:prSet/>
      <dgm:spPr/>
      <dgm:t>
        <a:bodyPr/>
        <a:lstStyle/>
        <a:p>
          <a:endParaRPr lang="en-US"/>
        </a:p>
      </dgm:t>
    </dgm:pt>
    <dgm:pt modelId="{C646999A-1805-40FB-B345-F8A8A5C0AC01}" type="sibTrans" cxnId="{479386A9-39B3-4899-90CC-F673450FB9F7}">
      <dgm:prSet/>
      <dgm:spPr/>
      <dgm:t>
        <a:bodyPr/>
        <a:lstStyle/>
        <a:p>
          <a:endParaRPr lang="en-US"/>
        </a:p>
      </dgm:t>
    </dgm:pt>
    <dgm:pt modelId="{455DDFA1-A115-438A-99B0-3E67759D6D28}">
      <dgm:prSet phldrT="[Text]" custT="1"/>
      <dgm:spPr/>
      <dgm:t>
        <a:bodyPr/>
        <a:lstStyle/>
        <a:p>
          <a:r>
            <a:rPr lang="en-US" sz="2000" dirty="0"/>
            <a:t>Check up </a:t>
          </a:r>
          <a:r>
            <a:rPr lang="en-US" sz="2000" dirty="0" err="1"/>
            <a:t>kondisi</a:t>
          </a:r>
          <a:r>
            <a:rPr lang="en-US" sz="2000" dirty="0"/>
            <a:t> Website</a:t>
          </a:r>
        </a:p>
      </dgm:t>
    </dgm:pt>
    <dgm:pt modelId="{60D3FE1B-F34E-4618-B96D-018CAC2CD046}" type="parTrans" cxnId="{9338E558-B396-464C-B774-C19B9D0D9B03}">
      <dgm:prSet/>
      <dgm:spPr/>
      <dgm:t>
        <a:bodyPr/>
        <a:lstStyle/>
        <a:p>
          <a:endParaRPr lang="en-US"/>
        </a:p>
      </dgm:t>
    </dgm:pt>
    <dgm:pt modelId="{D73FC05A-C62A-4C41-845F-EE8D938EEEB9}" type="sibTrans" cxnId="{9338E558-B396-464C-B774-C19B9D0D9B03}">
      <dgm:prSet/>
      <dgm:spPr/>
      <dgm:t>
        <a:bodyPr/>
        <a:lstStyle/>
        <a:p>
          <a:endParaRPr lang="en-US"/>
        </a:p>
      </dgm:t>
    </dgm:pt>
    <dgm:pt modelId="{97959D16-9B05-4169-8EF0-1DF54749C713}">
      <dgm:prSet phldrT="[Text]" custT="1"/>
      <dgm:spPr/>
      <dgm:t>
        <a:bodyPr/>
        <a:lstStyle/>
        <a:p>
          <a:r>
            <a:rPr lang="en-US" sz="2000" dirty="0"/>
            <a:t>Tools: analytics.google.com</a:t>
          </a:r>
        </a:p>
      </dgm:t>
    </dgm:pt>
    <dgm:pt modelId="{4BBD9A2A-F98E-4959-9B65-F4993AD31B7C}" type="parTrans" cxnId="{E2AAB0D6-B41D-4931-BA37-BF06F099D73B}">
      <dgm:prSet/>
      <dgm:spPr/>
      <dgm:t>
        <a:bodyPr/>
        <a:lstStyle/>
        <a:p>
          <a:endParaRPr lang="en-US"/>
        </a:p>
      </dgm:t>
    </dgm:pt>
    <dgm:pt modelId="{D861FB3F-BBC1-4369-8A32-FB98FC921078}" type="sibTrans" cxnId="{E2AAB0D6-B41D-4931-BA37-BF06F099D73B}">
      <dgm:prSet/>
      <dgm:spPr/>
      <dgm:t>
        <a:bodyPr/>
        <a:lstStyle/>
        <a:p>
          <a:endParaRPr lang="en-US"/>
        </a:p>
      </dgm:t>
    </dgm:pt>
    <dgm:pt modelId="{0E1EECB1-6814-4EF5-BF4F-D9015F804B60}">
      <dgm:prSet phldrT="[Text]" custT="1"/>
      <dgm:spPr/>
      <dgm:t>
        <a:bodyPr/>
        <a:lstStyle/>
        <a:p>
          <a:pPr algn="l"/>
          <a:r>
            <a:rPr lang="en-US" sz="4000" dirty="0" err="1"/>
            <a:t>C.Email</a:t>
          </a:r>
          <a:endParaRPr lang="en-US" sz="4000" dirty="0"/>
        </a:p>
      </dgm:t>
    </dgm:pt>
    <dgm:pt modelId="{ED5FE6B5-E81B-4AD9-92CF-48589DE44901}" type="parTrans" cxnId="{00AE10AA-44E8-4A14-9127-C99FB9D83837}">
      <dgm:prSet/>
      <dgm:spPr/>
      <dgm:t>
        <a:bodyPr/>
        <a:lstStyle/>
        <a:p>
          <a:endParaRPr lang="en-US"/>
        </a:p>
      </dgm:t>
    </dgm:pt>
    <dgm:pt modelId="{91191D1D-4EA6-4B43-B2F3-B82914D4D825}" type="sibTrans" cxnId="{00AE10AA-44E8-4A14-9127-C99FB9D83837}">
      <dgm:prSet/>
      <dgm:spPr/>
      <dgm:t>
        <a:bodyPr/>
        <a:lstStyle/>
        <a:p>
          <a:endParaRPr lang="en-US"/>
        </a:p>
      </dgm:t>
    </dgm:pt>
    <dgm:pt modelId="{EE9B77FD-EE9E-4058-BE51-CBC89A487DDC}">
      <dgm:prSet phldrT="[Text]" custT="1"/>
      <dgm:spPr/>
      <dgm:t>
        <a:bodyPr/>
        <a:lstStyle/>
        <a:p>
          <a:r>
            <a:rPr lang="en-US" sz="2000" dirty="0" err="1"/>
            <a:t>Pemasaran</a:t>
          </a:r>
          <a:r>
            <a:rPr lang="en-US" sz="2000" dirty="0"/>
            <a:t> </a:t>
          </a:r>
          <a:r>
            <a:rPr lang="en-US" sz="2000" dirty="0" err="1"/>
            <a:t>langsung</a:t>
          </a:r>
          <a:r>
            <a:rPr lang="en-US" sz="2000" dirty="0"/>
            <a:t> via Newsletter</a:t>
          </a:r>
        </a:p>
      </dgm:t>
    </dgm:pt>
    <dgm:pt modelId="{55892DD9-6DB4-466D-B467-DB8E89B06ED2}" type="parTrans" cxnId="{016F3B41-168E-48BE-9CFC-878BD7D09361}">
      <dgm:prSet/>
      <dgm:spPr/>
      <dgm:t>
        <a:bodyPr/>
        <a:lstStyle/>
        <a:p>
          <a:endParaRPr lang="en-US"/>
        </a:p>
      </dgm:t>
    </dgm:pt>
    <dgm:pt modelId="{329A8FFB-DBC6-4230-B9B5-5394D31717CC}" type="sibTrans" cxnId="{016F3B41-168E-48BE-9CFC-878BD7D09361}">
      <dgm:prSet/>
      <dgm:spPr/>
      <dgm:t>
        <a:bodyPr/>
        <a:lstStyle/>
        <a:p>
          <a:endParaRPr lang="en-US"/>
        </a:p>
      </dgm:t>
    </dgm:pt>
    <dgm:pt modelId="{7A5E286E-1792-4922-BA53-B16566F0866E}">
      <dgm:prSet phldrT="[Text]" custT="1"/>
      <dgm:spPr/>
      <dgm:t>
        <a:bodyPr/>
        <a:lstStyle/>
        <a:p>
          <a:r>
            <a:rPr lang="en-US" sz="2000" dirty="0"/>
            <a:t>Tools: Mail Chimp</a:t>
          </a:r>
        </a:p>
      </dgm:t>
    </dgm:pt>
    <dgm:pt modelId="{3333E989-9941-461E-A773-1E08DCAEB9D7}" type="parTrans" cxnId="{C48BCE80-86D4-4E23-B104-7423CC504AD2}">
      <dgm:prSet/>
      <dgm:spPr/>
      <dgm:t>
        <a:bodyPr/>
        <a:lstStyle/>
        <a:p>
          <a:endParaRPr lang="en-US"/>
        </a:p>
      </dgm:t>
    </dgm:pt>
    <dgm:pt modelId="{ABECCDD5-4E5B-429A-9549-07C25D3B7203}" type="sibTrans" cxnId="{C48BCE80-86D4-4E23-B104-7423CC504AD2}">
      <dgm:prSet/>
      <dgm:spPr/>
      <dgm:t>
        <a:bodyPr/>
        <a:lstStyle/>
        <a:p>
          <a:endParaRPr lang="en-US"/>
        </a:p>
      </dgm:t>
    </dgm:pt>
    <dgm:pt modelId="{A2B6BF45-1465-4F89-B1B0-A69642ACCE87}">
      <dgm:prSet phldrT="[Text]" custT="1"/>
      <dgm:spPr/>
      <dgm:t>
        <a:bodyPr/>
        <a:lstStyle/>
        <a:p>
          <a:pPr algn="l"/>
          <a:r>
            <a:rPr lang="en-US" sz="4000" dirty="0" err="1"/>
            <a:t>D.</a:t>
          </a:r>
          <a:r>
            <a:rPr lang="en-US" sz="3400" dirty="0" err="1"/>
            <a:t>Online</a:t>
          </a:r>
          <a:r>
            <a:rPr lang="en-US" sz="3400" dirty="0"/>
            <a:t> Ads/SEM</a:t>
          </a:r>
        </a:p>
      </dgm:t>
    </dgm:pt>
    <dgm:pt modelId="{CB6545FA-3A27-4564-9245-71C19270F94B}" type="parTrans" cxnId="{49D59562-52EF-4FAA-8CBF-73F50253ECCA}">
      <dgm:prSet/>
      <dgm:spPr/>
      <dgm:t>
        <a:bodyPr/>
        <a:lstStyle/>
        <a:p>
          <a:endParaRPr lang="en-US"/>
        </a:p>
      </dgm:t>
    </dgm:pt>
    <dgm:pt modelId="{20A85D30-CCD8-448F-B53D-761E2AF8F33E}" type="sibTrans" cxnId="{49D59562-52EF-4FAA-8CBF-73F50253ECCA}">
      <dgm:prSet/>
      <dgm:spPr/>
      <dgm:t>
        <a:bodyPr/>
        <a:lstStyle/>
        <a:p>
          <a:endParaRPr lang="en-US"/>
        </a:p>
      </dgm:t>
    </dgm:pt>
    <dgm:pt modelId="{9FD031CB-2CD8-43EE-A86B-D0B15F714E1A}">
      <dgm:prSet phldrT="[Text]" custT="1"/>
      <dgm:spPr/>
      <dgm:t>
        <a:bodyPr/>
        <a:lstStyle/>
        <a:p>
          <a:pPr algn="l"/>
          <a:r>
            <a:rPr lang="en-US" sz="4000" dirty="0" err="1"/>
            <a:t>E.Social</a:t>
          </a:r>
          <a:r>
            <a:rPr lang="en-US" sz="4000" dirty="0"/>
            <a:t> Media</a:t>
          </a:r>
        </a:p>
      </dgm:t>
    </dgm:pt>
    <dgm:pt modelId="{72553B62-EF0A-4E31-A64A-CB23CD966942}" type="parTrans" cxnId="{87726AC8-8AB8-4657-983B-8E38B0716FEF}">
      <dgm:prSet/>
      <dgm:spPr/>
      <dgm:t>
        <a:bodyPr/>
        <a:lstStyle/>
        <a:p>
          <a:endParaRPr lang="en-US"/>
        </a:p>
      </dgm:t>
    </dgm:pt>
    <dgm:pt modelId="{3AFAAFE0-E2A5-4D1F-B85A-6D61575A05FE}" type="sibTrans" cxnId="{87726AC8-8AB8-4657-983B-8E38B0716FEF}">
      <dgm:prSet/>
      <dgm:spPr/>
      <dgm:t>
        <a:bodyPr/>
        <a:lstStyle/>
        <a:p>
          <a:endParaRPr lang="en-US"/>
        </a:p>
      </dgm:t>
    </dgm:pt>
    <dgm:pt modelId="{CF7EF787-1D06-4920-AA63-19DCB5435223}">
      <dgm:prSet phldrT="[Text]" custT="1"/>
      <dgm:spPr/>
      <dgm:t>
        <a:bodyPr/>
        <a:lstStyle/>
        <a:p>
          <a:r>
            <a:rPr lang="en-US" sz="2000" dirty="0" err="1"/>
            <a:t>Iklan</a:t>
          </a:r>
          <a:r>
            <a:rPr lang="en-US" sz="2000" dirty="0"/>
            <a:t> online: Search, Banner, Video</a:t>
          </a:r>
        </a:p>
      </dgm:t>
    </dgm:pt>
    <dgm:pt modelId="{1A81716F-7CA3-4E21-A93A-EA734EE7EA10}" type="parTrans" cxnId="{D86BF82F-43A2-4F67-A373-1F0BEE593F7B}">
      <dgm:prSet/>
      <dgm:spPr/>
      <dgm:t>
        <a:bodyPr/>
        <a:lstStyle/>
        <a:p>
          <a:endParaRPr lang="en-US"/>
        </a:p>
      </dgm:t>
    </dgm:pt>
    <dgm:pt modelId="{9C7C4825-D3ED-4E4A-8DEC-A60E7676E3FD}" type="sibTrans" cxnId="{D86BF82F-43A2-4F67-A373-1F0BEE593F7B}">
      <dgm:prSet/>
      <dgm:spPr/>
      <dgm:t>
        <a:bodyPr/>
        <a:lstStyle/>
        <a:p>
          <a:endParaRPr lang="en-US"/>
        </a:p>
      </dgm:t>
    </dgm:pt>
    <dgm:pt modelId="{2FA76C4E-9A4A-4DE0-A766-6CC42BF33FAD}">
      <dgm:prSet phldrT="[Text]" custT="1"/>
      <dgm:spPr/>
      <dgm:t>
        <a:bodyPr/>
        <a:lstStyle/>
        <a:p>
          <a:r>
            <a:rPr lang="en-US" sz="2000" dirty="0"/>
            <a:t>Tools: Google AdWords, Google AdSense</a:t>
          </a:r>
        </a:p>
      </dgm:t>
    </dgm:pt>
    <dgm:pt modelId="{9792EFD1-640F-425A-A83B-ECBB65631105}" type="parTrans" cxnId="{15B9B4D3-0D32-4773-8350-C8308B4A1076}">
      <dgm:prSet/>
      <dgm:spPr/>
      <dgm:t>
        <a:bodyPr/>
        <a:lstStyle/>
        <a:p>
          <a:endParaRPr lang="en-US"/>
        </a:p>
      </dgm:t>
    </dgm:pt>
    <dgm:pt modelId="{3C3A25BF-B58D-49E3-B220-1BDECE8B96BC}" type="sibTrans" cxnId="{15B9B4D3-0D32-4773-8350-C8308B4A1076}">
      <dgm:prSet/>
      <dgm:spPr/>
      <dgm:t>
        <a:bodyPr/>
        <a:lstStyle/>
        <a:p>
          <a:endParaRPr lang="en-US"/>
        </a:p>
      </dgm:t>
    </dgm:pt>
    <dgm:pt modelId="{8EAD0770-9664-42AF-8624-E2AD5380D765}">
      <dgm:prSet phldrT="[Text]" custT="1"/>
      <dgm:spPr/>
      <dgm:t>
        <a:bodyPr/>
        <a:lstStyle/>
        <a:p>
          <a:r>
            <a:rPr lang="en-US" sz="2000" dirty="0" err="1"/>
            <a:t>Interaksi</a:t>
          </a:r>
          <a:r>
            <a:rPr lang="en-US" sz="2000" dirty="0"/>
            <a:t> customer, </a:t>
          </a:r>
          <a:r>
            <a:rPr lang="en-US" sz="2000" dirty="0" err="1"/>
            <a:t>komunitas</a:t>
          </a:r>
          <a:endParaRPr lang="en-US" sz="2000" dirty="0"/>
        </a:p>
      </dgm:t>
    </dgm:pt>
    <dgm:pt modelId="{26DA1673-A202-460A-B518-3001B5C2D218}" type="parTrans" cxnId="{14D14046-36B0-4579-AE8B-4F24ACAD5CF4}">
      <dgm:prSet/>
      <dgm:spPr/>
      <dgm:t>
        <a:bodyPr/>
        <a:lstStyle/>
        <a:p>
          <a:endParaRPr lang="en-US"/>
        </a:p>
      </dgm:t>
    </dgm:pt>
    <dgm:pt modelId="{7F150426-1E93-42EA-9752-AD69928F8BBC}" type="sibTrans" cxnId="{14D14046-36B0-4579-AE8B-4F24ACAD5CF4}">
      <dgm:prSet/>
      <dgm:spPr/>
      <dgm:t>
        <a:bodyPr/>
        <a:lstStyle/>
        <a:p>
          <a:endParaRPr lang="en-US"/>
        </a:p>
      </dgm:t>
    </dgm:pt>
    <dgm:pt modelId="{0A72AA0E-9E57-49F7-B9C4-38A085A5D2BD}">
      <dgm:prSet phldrT="[Text]" custT="1"/>
      <dgm:spPr/>
      <dgm:t>
        <a:bodyPr/>
        <a:lstStyle/>
        <a:p>
          <a:r>
            <a:rPr lang="en-US" sz="2000" dirty="0"/>
            <a:t>Tools: Facebook Page, Facebook Ads Manager</a:t>
          </a:r>
        </a:p>
      </dgm:t>
    </dgm:pt>
    <dgm:pt modelId="{7FF9A87B-4E0A-49E3-8FF7-46DB02FEA54F}" type="parTrans" cxnId="{7D291ADD-9EB6-4EBD-B358-DA0293079EF4}">
      <dgm:prSet/>
      <dgm:spPr/>
      <dgm:t>
        <a:bodyPr/>
        <a:lstStyle/>
        <a:p>
          <a:endParaRPr lang="en-US"/>
        </a:p>
      </dgm:t>
    </dgm:pt>
    <dgm:pt modelId="{3E4BEC45-B6E8-4ADF-9D64-33960A1D7DE7}" type="sibTrans" cxnId="{7D291ADD-9EB6-4EBD-B358-DA0293079EF4}">
      <dgm:prSet/>
      <dgm:spPr/>
      <dgm:t>
        <a:bodyPr/>
        <a:lstStyle/>
        <a:p>
          <a:endParaRPr lang="en-US"/>
        </a:p>
      </dgm:t>
    </dgm:pt>
    <dgm:pt modelId="{2683551B-A240-4C69-95C6-7A1E85537DDD}" type="pres">
      <dgm:prSet presAssocID="{AF13035B-4DD5-4C0B-8C9A-50F4D7C098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42A103-DC6D-4715-8455-3C0B6B4B2EBB}" type="pres">
      <dgm:prSet presAssocID="{4FBAAF2F-036D-4230-9D39-CD8BA1B31628}" presName="linNode" presStyleCnt="0"/>
      <dgm:spPr/>
    </dgm:pt>
    <dgm:pt modelId="{D82C1E47-9720-4C04-894F-52D149918524}" type="pres">
      <dgm:prSet presAssocID="{4FBAAF2F-036D-4230-9D39-CD8BA1B31628}" presName="parentText" presStyleLbl="node1" presStyleIdx="0" presStyleCnt="5" custScaleX="1349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CCA2C-CD30-4385-A1BD-ACF0E91318BC}" type="pres">
      <dgm:prSet presAssocID="{4FBAAF2F-036D-4230-9D39-CD8BA1B31628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2E2F2-3677-4AE2-A9B0-9E8251C99E44}" type="pres">
      <dgm:prSet presAssocID="{93DC16C7-32E8-4A66-8545-8CE58BE79778}" presName="sp" presStyleCnt="0"/>
      <dgm:spPr/>
    </dgm:pt>
    <dgm:pt modelId="{C965A7AD-E32E-4C01-808D-46C3EE1BB266}" type="pres">
      <dgm:prSet presAssocID="{7735F8C3-886B-4329-B842-6301AED37F36}" presName="linNode" presStyleCnt="0"/>
      <dgm:spPr/>
    </dgm:pt>
    <dgm:pt modelId="{DA738C0B-E323-4D81-BFEB-468370B7F2B4}" type="pres">
      <dgm:prSet presAssocID="{7735F8C3-886B-4329-B842-6301AED37F36}" presName="parentText" presStyleLbl="node1" presStyleIdx="1" presStyleCnt="5" custScaleX="1349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26227-CAA9-4583-8BF8-C7166E1FCBBA}" type="pres">
      <dgm:prSet presAssocID="{7735F8C3-886B-4329-B842-6301AED37F3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C6EE9B-2EE5-4445-ADE6-81CF4CF65AA8}" type="pres">
      <dgm:prSet presAssocID="{C646999A-1805-40FB-B345-F8A8A5C0AC01}" presName="sp" presStyleCnt="0"/>
      <dgm:spPr/>
    </dgm:pt>
    <dgm:pt modelId="{1DDC18CC-CA6C-4624-8B4C-B28CF2EE2B8C}" type="pres">
      <dgm:prSet presAssocID="{0E1EECB1-6814-4EF5-BF4F-D9015F804B60}" presName="linNode" presStyleCnt="0"/>
      <dgm:spPr/>
    </dgm:pt>
    <dgm:pt modelId="{D2B69DA9-C4B6-4ACB-B976-FF51FBAC7AC3}" type="pres">
      <dgm:prSet presAssocID="{0E1EECB1-6814-4EF5-BF4F-D9015F804B60}" presName="parentText" presStyleLbl="node1" presStyleIdx="2" presStyleCnt="5" custScaleX="134332" custLinFactNeighborX="679" custLinFactNeighborY="310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ECEBD1-3186-4F53-81AB-7A1D340AF317}" type="pres">
      <dgm:prSet presAssocID="{0E1EECB1-6814-4EF5-BF4F-D9015F804B60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0F14E-896D-40BC-B2D3-ED0668C408EB}" type="pres">
      <dgm:prSet presAssocID="{91191D1D-4EA6-4B43-B2F3-B82914D4D825}" presName="sp" presStyleCnt="0"/>
      <dgm:spPr/>
    </dgm:pt>
    <dgm:pt modelId="{21C8D33D-7862-4CD9-AC9C-CF91274D9E75}" type="pres">
      <dgm:prSet presAssocID="{A2B6BF45-1465-4F89-B1B0-A69642ACCE87}" presName="linNode" presStyleCnt="0"/>
      <dgm:spPr/>
    </dgm:pt>
    <dgm:pt modelId="{0A51006F-6E65-434A-930E-4DB9AF851061}" type="pres">
      <dgm:prSet presAssocID="{A2B6BF45-1465-4F89-B1B0-A69642ACCE87}" presName="parentText" presStyleLbl="node1" presStyleIdx="3" presStyleCnt="5" custScaleX="1339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48335-E200-4118-8024-0A2EFD363C4A}" type="pres">
      <dgm:prSet presAssocID="{A2B6BF45-1465-4F89-B1B0-A69642ACCE87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0E6FC-2C73-430C-BD8B-85544059E29C}" type="pres">
      <dgm:prSet presAssocID="{20A85D30-CCD8-448F-B53D-761E2AF8F33E}" presName="sp" presStyleCnt="0"/>
      <dgm:spPr/>
    </dgm:pt>
    <dgm:pt modelId="{148D5EFF-A178-45FE-A2F9-38B2428F5D09}" type="pres">
      <dgm:prSet presAssocID="{9FD031CB-2CD8-43EE-A86B-D0B15F714E1A}" presName="linNode" presStyleCnt="0"/>
      <dgm:spPr/>
    </dgm:pt>
    <dgm:pt modelId="{F9AA68F7-6731-40EE-97B2-B79880F48562}" type="pres">
      <dgm:prSet presAssocID="{9FD031CB-2CD8-43EE-A86B-D0B15F714E1A}" presName="parentText" presStyleLbl="node1" presStyleIdx="4" presStyleCnt="5" custScaleX="13375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87867-2024-41A3-BF88-4E2A06F7C402}" type="pres">
      <dgm:prSet presAssocID="{9FD031CB-2CD8-43EE-A86B-D0B15F714E1A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9386A9-39B3-4899-90CC-F673450FB9F7}" srcId="{AF13035B-4DD5-4C0B-8C9A-50F4D7C098E8}" destId="{7735F8C3-886B-4329-B842-6301AED37F36}" srcOrd="1" destOrd="0" parTransId="{64725ADB-F798-42F1-9869-CEEE4F14EEBA}" sibTransId="{C646999A-1805-40FB-B345-F8A8A5C0AC01}"/>
    <dgm:cxn modelId="{B57E08A0-7A22-4622-A57B-2014C645ACC3}" type="presOf" srcId="{A2B6BF45-1465-4F89-B1B0-A69642ACCE87}" destId="{0A51006F-6E65-434A-930E-4DB9AF851061}" srcOrd="0" destOrd="0" presId="urn:microsoft.com/office/officeart/2005/8/layout/vList5"/>
    <dgm:cxn modelId="{5D7BCEF8-02AA-452E-932D-D3E1359F0F14}" type="presOf" srcId="{AF13035B-4DD5-4C0B-8C9A-50F4D7C098E8}" destId="{2683551B-A240-4C69-95C6-7A1E85537DDD}" srcOrd="0" destOrd="0" presId="urn:microsoft.com/office/officeart/2005/8/layout/vList5"/>
    <dgm:cxn modelId="{BB3C0E62-28CD-4F5D-84E7-9FCA2AAB7826}" type="presOf" srcId="{EE9B77FD-EE9E-4058-BE51-CBC89A487DDC}" destId="{36ECEBD1-3186-4F53-81AB-7A1D340AF317}" srcOrd="0" destOrd="0" presId="urn:microsoft.com/office/officeart/2005/8/layout/vList5"/>
    <dgm:cxn modelId="{EE77E135-DFAA-4A57-8265-DB03F955B21F}" type="presOf" srcId="{0E1EECB1-6814-4EF5-BF4F-D9015F804B60}" destId="{D2B69DA9-C4B6-4ACB-B976-FF51FBAC7AC3}" srcOrd="0" destOrd="0" presId="urn:microsoft.com/office/officeart/2005/8/layout/vList5"/>
    <dgm:cxn modelId="{07F8A4B8-C3D8-4E3E-9299-F92603817422}" type="presOf" srcId="{4FBAAF2F-036D-4230-9D39-CD8BA1B31628}" destId="{D82C1E47-9720-4C04-894F-52D149918524}" srcOrd="0" destOrd="0" presId="urn:microsoft.com/office/officeart/2005/8/layout/vList5"/>
    <dgm:cxn modelId="{700040F1-266B-4735-912E-F0DBFA5E7445}" type="presOf" srcId="{455DDFA1-A115-438A-99B0-3E67759D6D28}" destId="{E7126227-CAA9-4583-8BF8-C7166E1FCBBA}" srcOrd="0" destOrd="0" presId="urn:microsoft.com/office/officeart/2005/8/layout/vList5"/>
    <dgm:cxn modelId="{016F3B41-168E-48BE-9CFC-878BD7D09361}" srcId="{0E1EECB1-6814-4EF5-BF4F-D9015F804B60}" destId="{EE9B77FD-EE9E-4058-BE51-CBC89A487DDC}" srcOrd="0" destOrd="0" parTransId="{55892DD9-6DB4-466D-B467-DB8E89B06ED2}" sibTransId="{329A8FFB-DBC6-4230-B9B5-5394D31717CC}"/>
    <dgm:cxn modelId="{87726AC8-8AB8-4657-983B-8E38B0716FEF}" srcId="{AF13035B-4DD5-4C0B-8C9A-50F4D7C098E8}" destId="{9FD031CB-2CD8-43EE-A86B-D0B15F714E1A}" srcOrd="4" destOrd="0" parTransId="{72553B62-EF0A-4E31-A64A-CB23CD966942}" sibTransId="{3AFAAFE0-E2A5-4D1F-B85A-6D61575A05FE}"/>
    <dgm:cxn modelId="{F533E734-2FC8-4B2E-82D4-F17B9A33D695}" type="presOf" srcId="{7735F8C3-886B-4329-B842-6301AED37F36}" destId="{DA738C0B-E323-4D81-BFEB-468370B7F2B4}" srcOrd="0" destOrd="0" presId="urn:microsoft.com/office/officeart/2005/8/layout/vList5"/>
    <dgm:cxn modelId="{15B9B4D3-0D32-4773-8350-C8308B4A1076}" srcId="{A2B6BF45-1465-4F89-B1B0-A69642ACCE87}" destId="{2FA76C4E-9A4A-4DE0-A766-6CC42BF33FAD}" srcOrd="1" destOrd="0" parTransId="{9792EFD1-640F-425A-A83B-ECBB65631105}" sibTransId="{3C3A25BF-B58D-49E3-B220-1BDECE8B96BC}"/>
    <dgm:cxn modelId="{01723DBC-C20C-4404-96E2-19265E011EA5}" srcId="{AF13035B-4DD5-4C0B-8C9A-50F4D7C098E8}" destId="{4FBAAF2F-036D-4230-9D39-CD8BA1B31628}" srcOrd="0" destOrd="0" parTransId="{3C369CC2-7520-484D-99B4-4A3B10254BA1}" sibTransId="{93DC16C7-32E8-4A66-8545-8CE58BE79778}"/>
    <dgm:cxn modelId="{8A5554DE-15B6-48F9-93D8-531573E0B4A2}" type="presOf" srcId="{7A5E286E-1792-4922-BA53-B16566F0866E}" destId="{36ECEBD1-3186-4F53-81AB-7A1D340AF317}" srcOrd="0" destOrd="1" presId="urn:microsoft.com/office/officeart/2005/8/layout/vList5"/>
    <dgm:cxn modelId="{D86BF82F-43A2-4F67-A373-1F0BEE593F7B}" srcId="{A2B6BF45-1465-4F89-B1B0-A69642ACCE87}" destId="{CF7EF787-1D06-4920-AA63-19DCB5435223}" srcOrd="0" destOrd="0" parTransId="{1A81716F-7CA3-4E21-A93A-EA734EE7EA10}" sibTransId="{9C7C4825-D3ED-4E4A-8DEC-A60E7676E3FD}"/>
    <dgm:cxn modelId="{B95505DF-3EE1-42F6-8004-845CAF8856F9}" type="presOf" srcId="{8EAD0770-9664-42AF-8624-E2AD5380D765}" destId="{E3B87867-2024-41A3-BF88-4E2A06F7C402}" srcOrd="0" destOrd="0" presId="urn:microsoft.com/office/officeart/2005/8/layout/vList5"/>
    <dgm:cxn modelId="{50311D02-E6AB-45A6-AB50-2D4539414DD9}" type="presOf" srcId="{2FA76C4E-9A4A-4DE0-A766-6CC42BF33FAD}" destId="{F8C48335-E200-4118-8024-0A2EFD363C4A}" srcOrd="0" destOrd="1" presId="urn:microsoft.com/office/officeart/2005/8/layout/vList5"/>
    <dgm:cxn modelId="{263C7E94-A100-49DD-9FEE-F8DD1E2884B3}" type="presOf" srcId="{CF7EF787-1D06-4920-AA63-19DCB5435223}" destId="{F8C48335-E200-4118-8024-0A2EFD363C4A}" srcOrd="0" destOrd="0" presId="urn:microsoft.com/office/officeart/2005/8/layout/vList5"/>
    <dgm:cxn modelId="{49D59562-52EF-4FAA-8CBF-73F50253ECCA}" srcId="{AF13035B-4DD5-4C0B-8C9A-50F4D7C098E8}" destId="{A2B6BF45-1465-4F89-B1B0-A69642ACCE87}" srcOrd="3" destOrd="0" parTransId="{CB6545FA-3A27-4564-9245-71C19270F94B}" sibTransId="{20A85D30-CCD8-448F-B53D-761E2AF8F33E}"/>
    <dgm:cxn modelId="{64BCD46C-E5CF-40E9-A8BA-B83EDA4CC015}" type="presOf" srcId="{97959D16-9B05-4169-8EF0-1DF54749C713}" destId="{E7126227-CAA9-4583-8BF8-C7166E1FCBBA}" srcOrd="0" destOrd="1" presId="urn:microsoft.com/office/officeart/2005/8/layout/vList5"/>
    <dgm:cxn modelId="{D67BFBD9-27F5-44EB-B541-DB016319B0C3}" type="presOf" srcId="{3C5501A7-B55A-4452-8368-B1F883555423}" destId="{4E5CCA2C-CD30-4385-A1BD-ACF0E91318BC}" srcOrd="0" destOrd="0" presId="urn:microsoft.com/office/officeart/2005/8/layout/vList5"/>
    <dgm:cxn modelId="{C48BCE80-86D4-4E23-B104-7423CC504AD2}" srcId="{0E1EECB1-6814-4EF5-BF4F-D9015F804B60}" destId="{7A5E286E-1792-4922-BA53-B16566F0866E}" srcOrd="1" destOrd="0" parTransId="{3333E989-9941-461E-A773-1E08DCAEB9D7}" sibTransId="{ABECCDD5-4E5B-429A-9549-07C25D3B7203}"/>
    <dgm:cxn modelId="{7D291ADD-9EB6-4EBD-B358-DA0293079EF4}" srcId="{9FD031CB-2CD8-43EE-A86B-D0B15F714E1A}" destId="{0A72AA0E-9E57-49F7-B9C4-38A085A5D2BD}" srcOrd="1" destOrd="0" parTransId="{7FF9A87B-4E0A-49E3-8FF7-46DB02FEA54F}" sibTransId="{3E4BEC45-B6E8-4ADF-9D64-33960A1D7DE7}"/>
    <dgm:cxn modelId="{14D14046-36B0-4579-AE8B-4F24ACAD5CF4}" srcId="{9FD031CB-2CD8-43EE-A86B-D0B15F714E1A}" destId="{8EAD0770-9664-42AF-8624-E2AD5380D765}" srcOrd="0" destOrd="0" parTransId="{26DA1673-A202-460A-B518-3001B5C2D218}" sibTransId="{7F150426-1E93-42EA-9752-AD69928F8BBC}"/>
    <dgm:cxn modelId="{D2BF8B07-4045-4D66-B25C-DE4D02ECCCCF}" type="presOf" srcId="{0A72AA0E-9E57-49F7-B9C4-38A085A5D2BD}" destId="{E3B87867-2024-41A3-BF88-4E2A06F7C402}" srcOrd="0" destOrd="1" presId="urn:microsoft.com/office/officeart/2005/8/layout/vList5"/>
    <dgm:cxn modelId="{E2AAB0D6-B41D-4931-BA37-BF06F099D73B}" srcId="{7735F8C3-886B-4329-B842-6301AED37F36}" destId="{97959D16-9B05-4169-8EF0-1DF54749C713}" srcOrd="1" destOrd="0" parTransId="{4BBD9A2A-F98E-4959-9B65-F4993AD31B7C}" sibTransId="{D861FB3F-BBC1-4369-8A32-FB98FC921078}"/>
    <dgm:cxn modelId="{441F02DD-4C3C-4FF7-B571-049AD26417D6}" type="presOf" srcId="{9FD031CB-2CD8-43EE-A86B-D0B15F714E1A}" destId="{F9AA68F7-6731-40EE-97B2-B79880F48562}" srcOrd="0" destOrd="0" presId="urn:microsoft.com/office/officeart/2005/8/layout/vList5"/>
    <dgm:cxn modelId="{41F9319B-0560-4F8D-A395-465CC232CDC0}" srcId="{4FBAAF2F-036D-4230-9D39-CD8BA1B31628}" destId="{3C5501A7-B55A-4452-8368-B1F883555423}" srcOrd="0" destOrd="0" parTransId="{F06F8165-1D25-4BE3-9D3C-E9567537DCAE}" sibTransId="{2F02B080-84D5-4977-9BC6-04FCBDEBEC24}"/>
    <dgm:cxn modelId="{00AE10AA-44E8-4A14-9127-C99FB9D83837}" srcId="{AF13035B-4DD5-4C0B-8C9A-50F4D7C098E8}" destId="{0E1EECB1-6814-4EF5-BF4F-D9015F804B60}" srcOrd="2" destOrd="0" parTransId="{ED5FE6B5-E81B-4AD9-92CF-48589DE44901}" sibTransId="{91191D1D-4EA6-4B43-B2F3-B82914D4D825}"/>
    <dgm:cxn modelId="{E4F2A755-66D5-4F65-8906-8E08C0A929BB}" srcId="{4FBAAF2F-036D-4230-9D39-CD8BA1B31628}" destId="{F56C7696-610C-4AE6-B25D-FBCEFD8B2927}" srcOrd="1" destOrd="0" parTransId="{D54EBB7D-98DB-4D47-B0D4-6D442F4B8219}" sibTransId="{6E93C12D-63AC-46A9-9E8F-C318338600B0}"/>
    <dgm:cxn modelId="{9338E558-B396-464C-B774-C19B9D0D9B03}" srcId="{7735F8C3-886B-4329-B842-6301AED37F36}" destId="{455DDFA1-A115-438A-99B0-3E67759D6D28}" srcOrd="0" destOrd="0" parTransId="{60D3FE1B-F34E-4618-B96D-018CAC2CD046}" sibTransId="{D73FC05A-C62A-4C41-845F-EE8D938EEEB9}"/>
    <dgm:cxn modelId="{4C9A412F-A169-405D-88EA-164B96506211}" type="presOf" srcId="{F56C7696-610C-4AE6-B25D-FBCEFD8B2927}" destId="{4E5CCA2C-CD30-4385-A1BD-ACF0E91318BC}" srcOrd="0" destOrd="1" presId="urn:microsoft.com/office/officeart/2005/8/layout/vList5"/>
    <dgm:cxn modelId="{0C58E8F9-1B27-4306-BEFF-106C6890FDE1}" type="presParOf" srcId="{2683551B-A240-4C69-95C6-7A1E85537DDD}" destId="{5942A103-DC6D-4715-8455-3C0B6B4B2EBB}" srcOrd="0" destOrd="0" presId="urn:microsoft.com/office/officeart/2005/8/layout/vList5"/>
    <dgm:cxn modelId="{37F663A1-896E-494A-BFCE-FA164399BAC1}" type="presParOf" srcId="{5942A103-DC6D-4715-8455-3C0B6B4B2EBB}" destId="{D82C1E47-9720-4C04-894F-52D149918524}" srcOrd="0" destOrd="0" presId="urn:microsoft.com/office/officeart/2005/8/layout/vList5"/>
    <dgm:cxn modelId="{7D90220F-678A-4A41-96AA-66BE36C5882F}" type="presParOf" srcId="{5942A103-DC6D-4715-8455-3C0B6B4B2EBB}" destId="{4E5CCA2C-CD30-4385-A1BD-ACF0E91318BC}" srcOrd="1" destOrd="0" presId="urn:microsoft.com/office/officeart/2005/8/layout/vList5"/>
    <dgm:cxn modelId="{174DFB6B-326C-42E1-B54F-55F2E3698DEE}" type="presParOf" srcId="{2683551B-A240-4C69-95C6-7A1E85537DDD}" destId="{4712E2F2-3677-4AE2-A9B0-9E8251C99E44}" srcOrd="1" destOrd="0" presId="urn:microsoft.com/office/officeart/2005/8/layout/vList5"/>
    <dgm:cxn modelId="{606A743D-8A9E-450B-AD96-82997E2FFEC9}" type="presParOf" srcId="{2683551B-A240-4C69-95C6-7A1E85537DDD}" destId="{C965A7AD-E32E-4C01-808D-46C3EE1BB266}" srcOrd="2" destOrd="0" presId="urn:microsoft.com/office/officeart/2005/8/layout/vList5"/>
    <dgm:cxn modelId="{D96FE096-2B82-450F-8BF7-9621FC770D4D}" type="presParOf" srcId="{C965A7AD-E32E-4C01-808D-46C3EE1BB266}" destId="{DA738C0B-E323-4D81-BFEB-468370B7F2B4}" srcOrd="0" destOrd="0" presId="urn:microsoft.com/office/officeart/2005/8/layout/vList5"/>
    <dgm:cxn modelId="{4B2558B8-AF13-41EC-8EF3-C78F71B69B43}" type="presParOf" srcId="{C965A7AD-E32E-4C01-808D-46C3EE1BB266}" destId="{E7126227-CAA9-4583-8BF8-C7166E1FCBBA}" srcOrd="1" destOrd="0" presId="urn:microsoft.com/office/officeart/2005/8/layout/vList5"/>
    <dgm:cxn modelId="{038CC91D-4B78-4598-977A-ADCE53BD5493}" type="presParOf" srcId="{2683551B-A240-4C69-95C6-7A1E85537DDD}" destId="{81C6EE9B-2EE5-4445-ADE6-81CF4CF65AA8}" srcOrd="3" destOrd="0" presId="urn:microsoft.com/office/officeart/2005/8/layout/vList5"/>
    <dgm:cxn modelId="{A3A00531-020C-40B6-A909-E191B8CCF88A}" type="presParOf" srcId="{2683551B-A240-4C69-95C6-7A1E85537DDD}" destId="{1DDC18CC-CA6C-4624-8B4C-B28CF2EE2B8C}" srcOrd="4" destOrd="0" presId="urn:microsoft.com/office/officeart/2005/8/layout/vList5"/>
    <dgm:cxn modelId="{55A619B4-D4FF-4DC9-B01E-13DE4F4B8371}" type="presParOf" srcId="{1DDC18CC-CA6C-4624-8B4C-B28CF2EE2B8C}" destId="{D2B69DA9-C4B6-4ACB-B976-FF51FBAC7AC3}" srcOrd="0" destOrd="0" presId="urn:microsoft.com/office/officeart/2005/8/layout/vList5"/>
    <dgm:cxn modelId="{32774B59-996B-4FD8-9CB1-E103F611FBFF}" type="presParOf" srcId="{1DDC18CC-CA6C-4624-8B4C-B28CF2EE2B8C}" destId="{36ECEBD1-3186-4F53-81AB-7A1D340AF317}" srcOrd="1" destOrd="0" presId="urn:microsoft.com/office/officeart/2005/8/layout/vList5"/>
    <dgm:cxn modelId="{A41068DF-7553-4D2F-A711-C362F21C1949}" type="presParOf" srcId="{2683551B-A240-4C69-95C6-7A1E85537DDD}" destId="{C1A0F14E-896D-40BC-B2D3-ED0668C408EB}" srcOrd="5" destOrd="0" presId="urn:microsoft.com/office/officeart/2005/8/layout/vList5"/>
    <dgm:cxn modelId="{65862CEA-3472-44B4-9581-11FB9AF00732}" type="presParOf" srcId="{2683551B-A240-4C69-95C6-7A1E85537DDD}" destId="{21C8D33D-7862-4CD9-AC9C-CF91274D9E75}" srcOrd="6" destOrd="0" presId="urn:microsoft.com/office/officeart/2005/8/layout/vList5"/>
    <dgm:cxn modelId="{02F7328C-FADB-413F-9089-42B4F5E4EAB7}" type="presParOf" srcId="{21C8D33D-7862-4CD9-AC9C-CF91274D9E75}" destId="{0A51006F-6E65-434A-930E-4DB9AF851061}" srcOrd="0" destOrd="0" presId="urn:microsoft.com/office/officeart/2005/8/layout/vList5"/>
    <dgm:cxn modelId="{70C91037-2D1F-4D7D-87C1-229991421109}" type="presParOf" srcId="{21C8D33D-7862-4CD9-AC9C-CF91274D9E75}" destId="{F8C48335-E200-4118-8024-0A2EFD363C4A}" srcOrd="1" destOrd="0" presId="urn:microsoft.com/office/officeart/2005/8/layout/vList5"/>
    <dgm:cxn modelId="{D0E379F9-ECCC-47ED-8F28-4BB8A800ADB4}" type="presParOf" srcId="{2683551B-A240-4C69-95C6-7A1E85537DDD}" destId="{5E00E6FC-2C73-430C-BD8B-85544059E29C}" srcOrd="7" destOrd="0" presId="urn:microsoft.com/office/officeart/2005/8/layout/vList5"/>
    <dgm:cxn modelId="{5DD65656-8DA9-421B-AD4B-C79D5F4480CA}" type="presParOf" srcId="{2683551B-A240-4C69-95C6-7A1E85537DDD}" destId="{148D5EFF-A178-45FE-A2F9-38B2428F5D09}" srcOrd="8" destOrd="0" presId="urn:microsoft.com/office/officeart/2005/8/layout/vList5"/>
    <dgm:cxn modelId="{603F8F31-D4F6-4D12-BE75-B88AD9FCE3D0}" type="presParOf" srcId="{148D5EFF-A178-45FE-A2F9-38B2428F5D09}" destId="{F9AA68F7-6731-40EE-97B2-B79880F48562}" srcOrd="0" destOrd="0" presId="urn:microsoft.com/office/officeart/2005/8/layout/vList5"/>
    <dgm:cxn modelId="{41FE0287-E1AC-4513-AAA8-954A1D105F87}" type="presParOf" srcId="{148D5EFF-A178-45FE-A2F9-38B2428F5D09}" destId="{E3B87867-2024-41A3-BF88-4E2A06F7C4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8E1CA5-2D2A-43D6-B64C-9EC73B54DBD3}" type="doc">
      <dgm:prSet loTypeId="urn:microsoft.com/office/officeart/2005/8/layout/chevron2" loCatId="process" qsTypeId="urn:microsoft.com/office/officeart/2005/8/quickstyle/simple1" qsCatId="simple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A8D2254A-0754-4BE1-A243-3D0B4537E91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Website</a:t>
          </a:r>
        </a:p>
      </dgm:t>
    </dgm:pt>
    <dgm:pt modelId="{27A5C8FB-AA7B-4C2C-8F52-E7BB4C951A9A}" type="parTrans" cxnId="{80F2612F-2378-4584-874E-519CBD7A61E4}">
      <dgm:prSet/>
      <dgm:spPr/>
      <dgm:t>
        <a:bodyPr/>
        <a:lstStyle/>
        <a:p>
          <a:endParaRPr lang="en-US"/>
        </a:p>
      </dgm:t>
    </dgm:pt>
    <dgm:pt modelId="{6D853137-03FA-4CCE-BFB8-BF8F7D8EC5BB}" type="sibTrans" cxnId="{80F2612F-2378-4584-874E-519CBD7A61E4}">
      <dgm:prSet/>
      <dgm:spPr/>
      <dgm:t>
        <a:bodyPr/>
        <a:lstStyle/>
        <a:p>
          <a:endParaRPr lang="en-US"/>
        </a:p>
      </dgm:t>
    </dgm:pt>
    <dgm:pt modelId="{900B4F74-AC47-468A-9EA8-9CEA9D24F411}">
      <dgm:prSet phldrT="[Text]"/>
      <dgm:spPr/>
      <dgm:t>
        <a:bodyPr/>
        <a:lstStyle/>
        <a:p>
          <a:r>
            <a:rPr lang="en-US" dirty="0"/>
            <a:t>Free CMS (</a:t>
          </a:r>
          <a:r>
            <a:rPr lang="en-ID" b="0" i="0" dirty="0"/>
            <a:t>Content Management System) </a:t>
          </a:r>
          <a:r>
            <a:rPr lang="en-US" dirty="0"/>
            <a:t>: </a:t>
          </a:r>
          <a:r>
            <a:rPr lang="en-US" dirty="0" err="1"/>
            <a:t>Wordpress</a:t>
          </a:r>
          <a:endParaRPr lang="en-US" dirty="0"/>
        </a:p>
      </dgm:t>
    </dgm:pt>
    <dgm:pt modelId="{BCB947FB-3CE3-415F-8944-23E658B0C483}" type="parTrans" cxnId="{0B7B2780-8730-4C7B-88BC-65C014ECF0CA}">
      <dgm:prSet/>
      <dgm:spPr/>
      <dgm:t>
        <a:bodyPr/>
        <a:lstStyle/>
        <a:p>
          <a:endParaRPr lang="en-US"/>
        </a:p>
      </dgm:t>
    </dgm:pt>
    <dgm:pt modelId="{53B70952-77EF-415D-AEEE-16DD2D521DB6}" type="sibTrans" cxnId="{0B7B2780-8730-4C7B-88BC-65C014ECF0CA}">
      <dgm:prSet/>
      <dgm:spPr/>
      <dgm:t>
        <a:bodyPr/>
        <a:lstStyle/>
        <a:p>
          <a:endParaRPr lang="en-US"/>
        </a:p>
      </dgm:t>
    </dgm:pt>
    <dgm:pt modelId="{B41677CB-EBBD-4415-AF31-DD7E83148E06}">
      <dgm:prSet phldrT="[Text]"/>
      <dgm:spPr/>
      <dgm:t>
        <a:bodyPr/>
        <a:lstStyle/>
        <a:p>
          <a:r>
            <a:rPr lang="en-US" dirty="0"/>
            <a:t>E-commerce Plugin: </a:t>
          </a:r>
          <a:r>
            <a:rPr lang="en-US" dirty="0" err="1"/>
            <a:t>WooCommerce</a:t>
          </a:r>
          <a:endParaRPr lang="en-US" dirty="0"/>
        </a:p>
      </dgm:t>
    </dgm:pt>
    <dgm:pt modelId="{7749AEDA-F00B-4637-9770-C2D035F9081B}" type="parTrans" cxnId="{3B5EC7EF-94A4-4A3C-BE73-377B1BA6D0F2}">
      <dgm:prSet/>
      <dgm:spPr/>
      <dgm:t>
        <a:bodyPr/>
        <a:lstStyle/>
        <a:p>
          <a:endParaRPr lang="en-US"/>
        </a:p>
      </dgm:t>
    </dgm:pt>
    <dgm:pt modelId="{DDAB2325-FFAB-4E37-954A-4143E048EF3D}" type="sibTrans" cxnId="{3B5EC7EF-94A4-4A3C-BE73-377B1BA6D0F2}">
      <dgm:prSet/>
      <dgm:spPr/>
      <dgm:t>
        <a:bodyPr/>
        <a:lstStyle/>
        <a:p>
          <a:endParaRPr lang="en-US"/>
        </a:p>
      </dgm:t>
    </dgm:pt>
    <dgm:pt modelId="{C2D2ADBB-41A9-49ED-AE42-7FFAD745799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Domain</a:t>
          </a:r>
        </a:p>
      </dgm:t>
    </dgm:pt>
    <dgm:pt modelId="{3DD20639-149F-46D0-A543-9BCFBDB32B81}" type="parTrans" cxnId="{E5296921-ADA7-43CF-867F-FD3D27D9B88B}">
      <dgm:prSet/>
      <dgm:spPr/>
      <dgm:t>
        <a:bodyPr/>
        <a:lstStyle/>
        <a:p>
          <a:endParaRPr lang="en-US"/>
        </a:p>
      </dgm:t>
    </dgm:pt>
    <dgm:pt modelId="{18C53ABC-22C8-4377-8C3E-1BF2BA478CD1}" type="sibTrans" cxnId="{E5296921-ADA7-43CF-867F-FD3D27D9B88B}">
      <dgm:prSet/>
      <dgm:spPr/>
      <dgm:t>
        <a:bodyPr/>
        <a:lstStyle/>
        <a:p>
          <a:endParaRPr lang="en-US"/>
        </a:p>
      </dgm:t>
    </dgm:pt>
    <dgm:pt modelId="{29460408-3002-45F9-9625-59123E0180DE}">
      <dgm:prSet phldrT="[Text]"/>
      <dgm:spPr/>
      <dgm:t>
        <a:bodyPr/>
        <a:lstStyle/>
        <a:p>
          <a:r>
            <a:rPr lang="en-US" dirty="0"/>
            <a:t>Nama &amp; </a:t>
          </a:r>
          <a:r>
            <a:rPr lang="en-US" dirty="0" err="1"/>
            <a:t>Alamat</a:t>
          </a:r>
          <a:r>
            <a:rPr lang="en-US" dirty="0"/>
            <a:t> Website</a:t>
          </a:r>
        </a:p>
      </dgm:t>
    </dgm:pt>
    <dgm:pt modelId="{A550DAA0-18DB-4C70-BD29-93F2531B95EF}" type="parTrans" cxnId="{C35EB672-379D-4C74-B6EF-5D646DFF63D7}">
      <dgm:prSet/>
      <dgm:spPr/>
      <dgm:t>
        <a:bodyPr/>
        <a:lstStyle/>
        <a:p>
          <a:endParaRPr lang="en-US"/>
        </a:p>
      </dgm:t>
    </dgm:pt>
    <dgm:pt modelId="{2464DEB4-AC7E-4041-9098-F16CABC0D45B}" type="sibTrans" cxnId="{C35EB672-379D-4C74-B6EF-5D646DFF63D7}">
      <dgm:prSet/>
      <dgm:spPr/>
      <dgm:t>
        <a:bodyPr/>
        <a:lstStyle/>
        <a:p>
          <a:endParaRPr lang="en-US"/>
        </a:p>
      </dgm:t>
    </dgm:pt>
    <dgm:pt modelId="{890677EB-35E0-4466-85F6-A59755DD3B9C}">
      <dgm:prSet phldrT="[Text]"/>
      <dgm:spPr/>
      <dgm:t>
        <a:bodyPr/>
        <a:lstStyle/>
        <a:p>
          <a:r>
            <a:rPr lang="en-US" dirty="0"/>
            <a:t>www.nama-website.com</a:t>
          </a:r>
        </a:p>
      </dgm:t>
    </dgm:pt>
    <dgm:pt modelId="{02AEA181-AA98-4D1F-B516-46A9F4F09B9E}" type="parTrans" cxnId="{917EA948-8901-4E25-846D-EB555A18047B}">
      <dgm:prSet/>
      <dgm:spPr/>
      <dgm:t>
        <a:bodyPr/>
        <a:lstStyle/>
        <a:p>
          <a:endParaRPr lang="en-US"/>
        </a:p>
      </dgm:t>
    </dgm:pt>
    <dgm:pt modelId="{23E65F92-0882-4582-84F6-C8BA988E15BE}" type="sibTrans" cxnId="{917EA948-8901-4E25-846D-EB555A18047B}">
      <dgm:prSet/>
      <dgm:spPr/>
      <dgm:t>
        <a:bodyPr/>
        <a:lstStyle/>
        <a:p>
          <a:endParaRPr lang="en-US"/>
        </a:p>
      </dgm:t>
    </dgm:pt>
    <dgm:pt modelId="{2B7491C3-18F7-4C9B-84F7-EC9AC123B95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Hosting</a:t>
          </a:r>
        </a:p>
      </dgm:t>
    </dgm:pt>
    <dgm:pt modelId="{D80DC119-66D9-410B-BD73-FCFF61518D90}" type="parTrans" cxnId="{6A7D928C-167C-4C34-AF30-F0447B073862}">
      <dgm:prSet/>
      <dgm:spPr/>
      <dgm:t>
        <a:bodyPr/>
        <a:lstStyle/>
        <a:p>
          <a:endParaRPr lang="en-US"/>
        </a:p>
      </dgm:t>
    </dgm:pt>
    <dgm:pt modelId="{8994A4FC-59A8-4EC2-9111-1C23C07F669A}" type="sibTrans" cxnId="{6A7D928C-167C-4C34-AF30-F0447B073862}">
      <dgm:prSet/>
      <dgm:spPr/>
      <dgm:t>
        <a:bodyPr/>
        <a:lstStyle/>
        <a:p>
          <a:endParaRPr lang="en-US"/>
        </a:p>
      </dgm:t>
    </dgm:pt>
    <dgm:pt modelId="{D4F36B2F-7FBA-4428-AA7F-47ADE9BB026E}">
      <dgm:prSet phldrT="[Text]"/>
      <dgm:spPr/>
      <dgm:t>
        <a:bodyPr/>
        <a:lstStyle/>
        <a:p>
          <a:r>
            <a:rPr lang="en-US" dirty="0"/>
            <a:t>The place to store the website </a:t>
          </a:r>
        </a:p>
      </dgm:t>
    </dgm:pt>
    <dgm:pt modelId="{0879D672-99F3-45E1-94B9-B1DD14DA9046}" type="parTrans" cxnId="{83C902E2-9281-49D5-BDC2-3547CF198644}">
      <dgm:prSet/>
      <dgm:spPr/>
      <dgm:t>
        <a:bodyPr/>
        <a:lstStyle/>
        <a:p>
          <a:endParaRPr lang="en-US"/>
        </a:p>
      </dgm:t>
    </dgm:pt>
    <dgm:pt modelId="{9A7B5222-8164-4AC4-84AC-3D1E6392C892}" type="sibTrans" cxnId="{83C902E2-9281-49D5-BDC2-3547CF198644}">
      <dgm:prSet/>
      <dgm:spPr/>
      <dgm:t>
        <a:bodyPr/>
        <a:lstStyle/>
        <a:p>
          <a:endParaRPr lang="en-US"/>
        </a:p>
      </dgm:t>
    </dgm:pt>
    <dgm:pt modelId="{CDA40C2C-6BA6-475A-8D1F-C9F13B3DF8C8}">
      <dgm:prSet phldrT="[Text]"/>
      <dgm:spPr/>
      <dgm:t>
        <a:bodyPr/>
        <a:lstStyle/>
        <a:p>
          <a:r>
            <a:rPr lang="en-US" dirty="0"/>
            <a:t> server rental every month/year</a:t>
          </a:r>
        </a:p>
      </dgm:t>
    </dgm:pt>
    <dgm:pt modelId="{39B5423C-3006-442E-ABBD-12D5D833DC11}" type="parTrans" cxnId="{F5F3479D-7F14-4F44-A977-623A0C122EC1}">
      <dgm:prSet/>
      <dgm:spPr/>
      <dgm:t>
        <a:bodyPr/>
        <a:lstStyle/>
        <a:p>
          <a:endParaRPr lang="en-US"/>
        </a:p>
      </dgm:t>
    </dgm:pt>
    <dgm:pt modelId="{381DE4F1-2717-44D0-AA58-1FB7C16004BE}" type="sibTrans" cxnId="{F5F3479D-7F14-4F44-A977-623A0C122EC1}">
      <dgm:prSet/>
      <dgm:spPr/>
      <dgm:t>
        <a:bodyPr/>
        <a:lstStyle/>
        <a:p>
          <a:endParaRPr lang="en-US"/>
        </a:p>
      </dgm:t>
    </dgm:pt>
    <dgm:pt modelId="{16DD3A32-B9AB-43F1-9866-B24405D1AF71}" type="pres">
      <dgm:prSet presAssocID="{528E1CA5-2D2A-43D6-B64C-9EC73B54DBD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AC3960-37A4-4D48-9B2E-272062B35932}" type="pres">
      <dgm:prSet presAssocID="{A8D2254A-0754-4BE1-A243-3D0B4537E91C}" presName="composite" presStyleCnt="0"/>
      <dgm:spPr/>
    </dgm:pt>
    <dgm:pt modelId="{F4ABA8BA-E9D5-4A5E-BF8D-F82FCD18110D}" type="pres">
      <dgm:prSet presAssocID="{A8D2254A-0754-4BE1-A243-3D0B4537E91C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14DDCD-A205-4506-A0C2-C04F6E352675}" type="pres">
      <dgm:prSet presAssocID="{A8D2254A-0754-4BE1-A243-3D0B4537E91C}" presName="descendantText" presStyleLbl="alignAcc1" presStyleIdx="0" presStyleCnt="3" custLinFactNeighborX="-47" custLinFactNeighborY="-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EC80B2-9E44-445A-BCFD-12A2CD6DC04F}" type="pres">
      <dgm:prSet presAssocID="{6D853137-03FA-4CCE-BFB8-BF8F7D8EC5BB}" presName="sp" presStyleCnt="0"/>
      <dgm:spPr/>
    </dgm:pt>
    <dgm:pt modelId="{A3DDD253-73BB-46DB-B8B1-0D727C794DB6}" type="pres">
      <dgm:prSet presAssocID="{C2D2ADBB-41A9-49ED-AE42-7FFAD7457997}" presName="composite" presStyleCnt="0"/>
      <dgm:spPr/>
    </dgm:pt>
    <dgm:pt modelId="{FB9971A9-E90A-48D5-B05F-068EBE84D021}" type="pres">
      <dgm:prSet presAssocID="{C2D2ADBB-41A9-49ED-AE42-7FFAD745799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4F212-8385-49D4-A28E-ABD63669EF4C}" type="pres">
      <dgm:prSet presAssocID="{C2D2ADBB-41A9-49ED-AE42-7FFAD7457997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2EBDC-46D0-45A8-9F4B-202AC9A86F65}" type="pres">
      <dgm:prSet presAssocID="{18C53ABC-22C8-4377-8C3E-1BF2BA478CD1}" presName="sp" presStyleCnt="0"/>
      <dgm:spPr/>
    </dgm:pt>
    <dgm:pt modelId="{3B80BC34-FB1A-4A61-B5D8-C4D5C0A95807}" type="pres">
      <dgm:prSet presAssocID="{2B7491C3-18F7-4C9B-84F7-EC9AC123B952}" presName="composite" presStyleCnt="0"/>
      <dgm:spPr/>
    </dgm:pt>
    <dgm:pt modelId="{91B2D069-77F9-4325-AD18-2582F6622EEB}" type="pres">
      <dgm:prSet presAssocID="{2B7491C3-18F7-4C9B-84F7-EC9AC123B95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E77B4-F052-4710-847C-8B05E313716A}" type="pres">
      <dgm:prSet presAssocID="{2B7491C3-18F7-4C9B-84F7-EC9AC123B95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F2612F-2378-4584-874E-519CBD7A61E4}" srcId="{528E1CA5-2D2A-43D6-B64C-9EC73B54DBD3}" destId="{A8D2254A-0754-4BE1-A243-3D0B4537E91C}" srcOrd="0" destOrd="0" parTransId="{27A5C8FB-AA7B-4C2C-8F52-E7BB4C951A9A}" sibTransId="{6D853137-03FA-4CCE-BFB8-BF8F7D8EC5BB}"/>
    <dgm:cxn modelId="{1B818871-956E-4D21-82F8-31C1BDAE0820}" type="presOf" srcId="{C2D2ADBB-41A9-49ED-AE42-7FFAD7457997}" destId="{FB9971A9-E90A-48D5-B05F-068EBE84D021}" srcOrd="0" destOrd="0" presId="urn:microsoft.com/office/officeart/2005/8/layout/chevron2"/>
    <dgm:cxn modelId="{E6FA7D05-349F-4C07-86F4-EEED24154A23}" type="presOf" srcId="{900B4F74-AC47-468A-9EA8-9CEA9D24F411}" destId="{EF14DDCD-A205-4506-A0C2-C04F6E352675}" srcOrd="0" destOrd="0" presId="urn:microsoft.com/office/officeart/2005/8/layout/chevron2"/>
    <dgm:cxn modelId="{6A7D928C-167C-4C34-AF30-F0447B073862}" srcId="{528E1CA5-2D2A-43D6-B64C-9EC73B54DBD3}" destId="{2B7491C3-18F7-4C9B-84F7-EC9AC123B952}" srcOrd="2" destOrd="0" parTransId="{D80DC119-66D9-410B-BD73-FCFF61518D90}" sibTransId="{8994A4FC-59A8-4EC2-9111-1C23C07F669A}"/>
    <dgm:cxn modelId="{F2DF6E2E-02CE-44DF-832C-8346477DDE95}" type="presOf" srcId="{890677EB-35E0-4466-85F6-A59755DD3B9C}" destId="{4CB4F212-8385-49D4-A28E-ABD63669EF4C}" srcOrd="0" destOrd="1" presId="urn:microsoft.com/office/officeart/2005/8/layout/chevron2"/>
    <dgm:cxn modelId="{83C902E2-9281-49D5-BDC2-3547CF198644}" srcId="{2B7491C3-18F7-4C9B-84F7-EC9AC123B952}" destId="{D4F36B2F-7FBA-4428-AA7F-47ADE9BB026E}" srcOrd="0" destOrd="0" parTransId="{0879D672-99F3-45E1-94B9-B1DD14DA9046}" sibTransId="{9A7B5222-8164-4AC4-84AC-3D1E6392C892}"/>
    <dgm:cxn modelId="{797DE351-328A-4169-99E4-0C36CF44E87C}" type="presOf" srcId="{A8D2254A-0754-4BE1-A243-3D0B4537E91C}" destId="{F4ABA8BA-E9D5-4A5E-BF8D-F82FCD18110D}" srcOrd="0" destOrd="0" presId="urn:microsoft.com/office/officeart/2005/8/layout/chevron2"/>
    <dgm:cxn modelId="{9A13AA68-A046-4745-BD22-99F95DA8528F}" type="presOf" srcId="{2B7491C3-18F7-4C9B-84F7-EC9AC123B952}" destId="{91B2D069-77F9-4325-AD18-2582F6622EEB}" srcOrd="0" destOrd="0" presId="urn:microsoft.com/office/officeart/2005/8/layout/chevron2"/>
    <dgm:cxn modelId="{F5F3479D-7F14-4F44-A977-623A0C122EC1}" srcId="{2B7491C3-18F7-4C9B-84F7-EC9AC123B952}" destId="{CDA40C2C-6BA6-475A-8D1F-C9F13B3DF8C8}" srcOrd="1" destOrd="0" parTransId="{39B5423C-3006-442E-ABBD-12D5D833DC11}" sibTransId="{381DE4F1-2717-44D0-AA58-1FB7C16004BE}"/>
    <dgm:cxn modelId="{2218633E-8FE6-4051-8453-D1898180F97D}" type="presOf" srcId="{29460408-3002-45F9-9625-59123E0180DE}" destId="{4CB4F212-8385-49D4-A28E-ABD63669EF4C}" srcOrd="0" destOrd="0" presId="urn:microsoft.com/office/officeart/2005/8/layout/chevron2"/>
    <dgm:cxn modelId="{C35EB672-379D-4C74-B6EF-5D646DFF63D7}" srcId="{C2D2ADBB-41A9-49ED-AE42-7FFAD7457997}" destId="{29460408-3002-45F9-9625-59123E0180DE}" srcOrd="0" destOrd="0" parTransId="{A550DAA0-18DB-4C70-BD29-93F2531B95EF}" sibTransId="{2464DEB4-AC7E-4041-9098-F16CABC0D45B}"/>
    <dgm:cxn modelId="{F12E1371-95B6-4AF2-BCBC-210B45698A48}" type="presOf" srcId="{D4F36B2F-7FBA-4428-AA7F-47ADE9BB026E}" destId="{963E77B4-F052-4710-847C-8B05E313716A}" srcOrd="0" destOrd="0" presId="urn:microsoft.com/office/officeart/2005/8/layout/chevron2"/>
    <dgm:cxn modelId="{3B5EC7EF-94A4-4A3C-BE73-377B1BA6D0F2}" srcId="{A8D2254A-0754-4BE1-A243-3D0B4537E91C}" destId="{B41677CB-EBBD-4415-AF31-DD7E83148E06}" srcOrd="1" destOrd="0" parTransId="{7749AEDA-F00B-4637-9770-C2D035F9081B}" sibTransId="{DDAB2325-FFAB-4E37-954A-4143E048EF3D}"/>
    <dgm:cxn modelId="{68BE1289-AD47-4CFF-877D-67FB77EFACB2}" type="presOf" srcId="{B41677CB-EBBD-4415-AF31-DD7E83148E06}" destId="{EF14DDCD-A205-4506-A0C2-C04F6E352675}" srcOrd="0" destOrd="1" presId="urn:microsoft.com/office/officeart/2005/8/layout/chevron2"/>
    <dgm:cxn modelId="{E5296921-ADA7-43CF-867F-FD3D27D9B88B}" srcId="{528E1CA5-2D2A-43D6-B64C-9EC73B54DBD3}" destId="{C2D2ADBB-41A9-49ED-AE42-7FFAD7457997}" srcOrd="1" destOrd="0" parTransId="{3DD20639-149F-46D0-A543-9BCFBDB32B81}" sibTransId="{18C53ABC-22C8-4377-8C3E-1BF2BA478CD1}"/>
    <dgm:cxn modelId="{88EB829E-D358-4B3B-AE9D-50DD5AF52797}" type="presOf" srcId="{CDA40C2C-6BA6-475A-8D1F-C9F13B3DF8C8}" destId="{963E77B4-F052-4710-847C-8B05E313716A}" srcOrd="0" destOrd="1" presId="urn:microsoft.com/office/officeart/2005/8/layout/chevron2"/>
    <dgm:cxn modelId="{63B00947-4963-4DF1-B399-A8D533F5C7AC}" type="presOf" srcId="{528E1CA5-2D2A-43D6-B64C-9EC73B54DBD3}" destId="{16DD3A32-B9AB-43F1-9866-B24405D1AF71}" srcOrd="0" destOrd="0" presId="urn:microsoft.com/office/officeart/2005/8/layout/chevron2"/>
    <dgm:cxn modelId="{917EA948-8901-4E25-846D-EB555A18047B}" srcId="{C2D2ADBB-41A9-49ED-AE42-7FFAD7457997}" destId="{890677EB-35E0-4466-85F6-A59755DD3B9C}" srcOrd="1" destOrd="0" parTransId="{02AEA181-AA98-4D1F-B516-46A9F4F09B9E}" sibTransId="{23E65F92-0882-4582-84F6-C8BA988E15BE}"/>
    <dgm:cxn modelId="{0B7B2780-8730-4C7B-88BC-65C014ECF0CA}" srcId="{A8D2254A-0754-4BE1-A243-3D0B4537E91C}" destId="{900B4F74-AC47-468A-9EA8-9CEA9D24F411}" srcOrd="0" destOrd="0" parTransId="{BCB947FB-3CE3-415F-8944-23E658B0C483}" sibTransId="{53B70952-77EF-415D-AEEE-16DD2D521DB6}"/>
    <dgm:cxn modelId="{D000422F-B89C-4590-8D54-048D6E5315C1}" type="presParOf" srcId="{16DD3A32-B9AB-43F1-9866-B24405D1AF71}" destId="{41AC3960-37A4-4D48-9B2E-272062B35932}" srcOrd="0" destOrd="0" presId="urn:microsoft.com/office/officeart/2005/8/layout/chevron2"/>
    <dgm:cxn modelId="{1D5F5AA0-9DD8-4527-9626-E5F992599795}" type="presParOf" srcId="{41AC3960-37A4-4D48-9B2E-272062B35932}" destId="{F4ABA8BA-E9D5-4A5E-BF8D-F82FCD18110D}" srcOrd="0" destOrd="0" presId="urn:microsoft.com/office/officeart/2005/8/layout/chevron2"/>
    <dgm:cxn modelId="{AB74F417-C734-480F-9EAD-36D77334ADC5}" type="presParOf" srcId="{41AC3960-37A4-4D48-9B2E-272062B35932}" destId="{EF14DDCD-A205-4506-A0C2-C04F6E352675}" srcOrd="1" destOrd="0" presId="urn:microsoft.com/office/officeart/2005/8/layout/chevron2"/>
    <dgm:cxn modelId="{D0DC500E-EE91-4551-9B8F-DA36C572FBA0}" type="presParOf" srcId="{16DD3A32-B9AB-43F1-9866-B24405D1AF71}" destId="{82EC80B2-9E44-445A-BCFD-12A2CD6DC04F}" srcOrd="1" destOrd="0" presId="urn:microsoft.com/office/officeart/2005/8/layout/chevron2"/>
    <dgm:cxn modelId="{21F0E473-9EE6-4F90-BDF4-8DB1DC02B5A8}" type="presParOf" srcId="{16DD3A32-B9AB-43F1-9866-B24405D1AF71}" destId="{A3DDD253-73BB-46DB-B8B1-0D727C794DB6}" srcOrd="2" destOrd="0" presId="urn:microsoft.com/office/officeart/2005/8/layout/chevron2"/>
    <dgm:cxn modelId="{1EDB3278-2F00-4116-80A5-1E1EF579B85F}" type="presParOf" srcId="{A3DDD253-73BB-46DB-B8B1-0D727C794DB6}" destId="{FB9971A9-E90A-48D5-B05F-068EBE84D021}" srcOrd="0" destOrd="0" presId="urn:microsoft.com/office/officeart/2005/8/layout/chevron2"/>
    <dgm:cxn modelId="{A176834C-FA58-4419-8030-668C01C8A0E3}" type="presParOf" srcId="{A3DDD253-73BB-46DB-B8B1-0D727C794DB6}" destId="{4CB4F212-8385-49D4-A28E-ABD63669EF4C}" srcOrd="1" destOrd="0" presId="urn:microsoft.com/office/officeart/2005/8/layout/chevron2"/>
    <dgm:cxn modelId="{594C1458-1EB7-4DB2-BCEE-1E51253D30CB}" type="presParOf" srcId="{16DD3A32-B9AB-43F1-9866-B24405D1AF71}" destId="{E3B2EBDC-46D0-45A8-9F4B-202AC9A86F65}" srcOrd="3" destOrd="0" presId="urn:microsoft.com/office/officeart/2005/8/layout/chevron2"/>
    <dgm:cxn modelId="{DAA7579D-E112-4BB7-9AAC-7B787C89E12A}" type="presParOf" srcId="{16DD3A32-B9AB-43F1-9866-B24405D1AF71}" destId="{3B80BC34-FB1A-4A61-B5D8-C4D5C0A95807}" srcOrd="4" destOrd="0" presId="urn:microsoft.com/office/officeart/2005/8/layout/chevron2"/>
    <dgm:cxn modelId="{70AC7360-1D83-4E62-9738-437BBD54BBF7}" type="presParOf" srcId="{3B80BC34-FB1A-4A61-B5D8-C4D5C0A95807}" destId="{91B2D069-77F9-4325-AD18-2582F6622EEB}" srcOrd="0" destOrd="0" presId="urn:microsoft.com/office/officeart/2005/8/layout/chevron2"/>
    <dgm:cxn modelId="{13E31138-73D3-421A-ABA8-B4BA61F71910}" type="presParOf" srcId="{3B80BC34-FB1A-4A61-B5D8-C4D5C0A95807}" destId="{963E77B4-F052-4710-847C-8B05E313716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0AAA5D-3518-467F-AC50-D42C806A0D15}" type="doc">
      <dgm:prSet loTypeId="urn:microsoft.com/office/officeart/2005/8/layout/list1" loCatId="list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BB6503A7-2C56-457E-83B6-CF619BFB269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Google Analytics</a:t>
          </a:r>
        </a:p>
      </dgm:t>
    </dgm:pt>
    <dgm:pt modelId="{3B85ED42-ACC7-43EA-A6F8-35C8D8D3DB8C}" type="parTrans" cxnId="{D6DF585A-BB59-43E1-94CE-55E0E12C88C3}">
      <dgm:prSet/>
      <dgm:spPr/>
      <dgm:t>
        <a:bodyPr/>
        <a:lstStyle/>
        <a:p>
          <a:endParaRPr lang="en-US"/>
        </a:p>
      </dgm:t>
    </dgm:pt>
    <dgm:pt modelId="{C676BE66-4AE3-4D2A-A1B2-0BCAB1D7F5A9}" type="sibTrans" cxnId="{D6DF585A-BB59-43E1-94CE-55E0E12C88C3}">
      <dgm:prSet/>
      <dgm:spPr/>
      <dgm:t>
        <a:bodyPr/>
        <a:lstStyle/>
        <a:p>
          <a:endParaRPr lang="en-US"/>
        </a:p>
      </dgm:t>
    </dgm:pt>
    <dgm:pt modelId="{65C5DD1D-9539-43E9-9442-F60C601D61A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Site Meter : PAID</a:t>
          </a:r>
        </a:p>
      </dgm:t>
    </dgm:pt>
    <dgm:pt modelId="{18890A1E-2584-4A96-84E8-FEB77AAEEBB1}" type="parTrans" cxnId="{6F335980-5CB5-42FA-80C7-D0F96A2AB7B1}">
      <dgm:prSet/>
      <dgm:spPr/>
      <dgm:t>
        <a:bodyPr/>
        <a:lstStyle/>
        <a:p>
          <a:endParaRPr lang="en-US"/>
        </a:p>
      </dgm:t>
    </dgm:pt>
    <dgm:pt modelId="{7C26DDF6-7BD1-4E99-86EE-B447E4BF2D4E}" type="sibTrans" cxnId="{6F335980-5CB5-42FA-80C7-D0F96A2AB7B1}">
      <dgm:prSet/>
      <dgm:spPr/>
      <dgm:t>
        <a:bodyPr/>
        <a:lstStyle/>
        <a:p>
          <a:endParaRPr lang="en-US"/>
        </a:p>
      </dgm:t>
    </dgm:pt>
    <dgm:pt modelId="{83CD540F-4C6F-4001-A62C-81C34363EDDE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Piwik</a:t>
          </a:r>
          <a:r>
            <a:rPr lang="en-US" dirty="0">
              <a:solidFill>
                <a:schemeClr val="tx1"/>
              </a:solidFill>
            </a:rPr>
            <a:t> : Using Cloud -Paid</a:t>
          </a:r>
        </a:p>
      </dgm:t>
    </dgm:pt>
    <dgm:pt modelId="{661915E2-B1A8-4116-BA80-AF38FE2143FF}" type="parTrans" cxnId="{0514AEDC-64A0-49C8-B93E-65243791DBD1}">
      <dgm:prSet/>
      <dgm:spPr/>
      <dgm:t>
        <a:bodyPr/>
        <a:lstStyle/>
        <a:p>
          <a:endParaRPr lang="en-US"/>
        </a:p>
      </dgm:t>
    </dgm:pt>
    <dgm:pt modelId="{56A92492-9862-4418-BEB3-0CC79F0B2DD9}" type="sibTrans" cxnId="{0514AEDC-64A0-49C8-B93E-65243791DBD1}">
      <dgm:prSet/>
      <dgm:spPr/>
      <dgm:t>
        <a:bodyPr/>
        <a:lstStyle/>
        <a:p>
          <a:endParaRPr lang="en-US"/>
        </a:p>
      </dgm:t>
    </dgm:pt>
    <dgm:pt modelId="{9E0C545B-D1E4-482F-AA2D-8CD3988516A0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Mixpanel</a:t>
          </a:r>
          <a:r>
            <a:rPr lang="en-US" dirty="0">
              <a:solidFill>
                <a:schemeClr val="tx1"/>
              </a:solidFill>
            </a:rPr>
            <a:t> : Analytic User </a:t>
          </a:r>
          <a:r>
            <a:rPr lang="en-US" dirty="0" err="1">
              <a:solidFill>
                <a:schemeClr val="tx1"/>
              </a:solidFill>
            </a:rPr>
            <a:t>Behaviour</a:t>
          </a:r>
          <a:r>
            <a:rPr lang="en-US" dirty="0">
              <a:solidFill>
                <a:schemeClr val="tx1"/>
              </a:solidFill>
            </a:rPr>
            <a:t>-paid</a:t>
          </a:r>
        </a:p>
      </dgm:t>
    </dgm:pt>
    <dgm:pt modelId="{0F619A61-1DC2-49DC-804F-270A142F3F5D}" type="parTrans" cxnId="{FA2C6B39-E4F3-4D4A-A2EF-4C8C0739DDFF}">
      <dgm:prSet/>
      <dgm:spPr/>
      <dgm:t>
        <a:bodyPr/>
        <a:lstStyle/>
        <a:p>
          <a:endParaRPr lang="en-US"/>
        </a:p>
      </dgm:t>
    </dgm:pt>
    <dgm:pt modelId="{AB2A499D-9A72-4A17-9B76-3BDD4743C9DD}" type="sibTrans" cxnId="{FA2C6B39-E4F3-4D4A-A2EF-4C8C0739DDFF}">
      <dgm:prSet/>
      <dgm:spPr/>
      <dgm:t>
        <a:bodyPr/>
        <a:lstStyle/>
        <a:p>
          <a:endParaRPr lang="en-US"/>
        </a:p>
      </dgm:t>
    </dgm:pt>
    <dgm:pt modelId="{354BA8CF-C0FF-4D7E-81C9-5E949A988E21}" type="pres">
      <dgm:prSet presAssocID="{310AAA5D-3518-467F-AC50-D42C806A0D1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F835F1-8BD9-4D6B-8F05-64C92428D778}" type="pres">
      <dgm:prSet presAssocID="{BB6503A7-2C56-457E-83B6-CF619BFB269F}" presName="parentLin" presStyleCnt="0"/>
      <dgm:spPr/>
    </dgm:pt>
    <dgm:pt modelId="{1AB996E7-DE65-491C-A450-71012E41C11C}" type="pres">
      <dgm:prSet presAssocID="{BB6503A7-2C56-457E-83B6-CF619BFB269F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AEC5083-4498-48DB-9DA8-4EB05A9EAE10}" type="pres">
      <dgm:prSet presAssocID="{BB6503A7-2C56-457E-83B6-CF619BFB269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7EF6F-2472-4FDB-8BEE-368A109DC799}" type="pres">
      <dgm:prSet presAssocID="{BB6503A7-2C56-457E-83B6-CF619BFB269F}" presName="negativeSpace" presStyleCnt="0"/>
      <dgm:spPr/>
    </dgm:pt>
    <dgm:pt modelId="{AB58FF93-D065-4D5A-AD5D-92201189D265}" type="pres">
      <dgm:prSet presAssocID="{BB6503A7-2C56-457E-83B6-CF619BFB269F}" presName="childText" presStyleLbl="conFgAcc1" presStyleIdx="0" presStyleCnt="4">
        <dgm:presLayoutVars>
          <dgm:bulletEnabled val="1"/>
        </dgm:presLayoutVars>
      </dgm:prSet>
      <dgm:spPr/>
    </dgm:pt>
    <dgm:pt modelId="{E504FD39-10FB-4EDB-930D-FE91B2995932}" type="pres">
      <dgm:prSet presAssocID="{C676BE66-4AE3-4D2A-A1B2-0BCAB1D7F5A9}" presName="spaceBetweenRectangles" presStyleCnt="0"/>
      <dgm:spPr/>
    </dgm:pt>
    <dgm:pt modelId="{114A8B3D-D947-4F54-81A1-D135D2D790FD}" type="pres">
      <dgm:prSet presAssocID="{65C5DD1D-9539-43E9-9442-F60C601D61A7}" presName="parentLin" presStyleCnt="0"/>
      <dgm:spPr/>
    </dgm:pt>
    <dgm:pt modelId="{46633EF4-4281-4BA8-8182-6A4C261BDC73}" type="pres">
      <dgm:prSet presAssocID="{65C5DD1D-9539-43E9-9442-F60C601D61A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482E7CB-2BE8-47CC-9965-6D1B086A1000}" type="pres">
      <dgm:prSet presAssocID="{65C5DD1D-9539-43E9-9442-F60C601D61A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4D085-E432-49BF-91E8-587D7D63023F}" type="pres">
      <dgm:prSet presAssocID="{65C5DD1D-9539-43E9-9442-F60C601D61A7}" presName="negativeSpace" presStyleCnt="0"/>
      <dgm:spPr/>
    </dgm:pt>
    <dgm:pt modelId="{BBB39F84-FD00-486E-80B8-3FF558E9D9AF}" type="pres">
      <dgm:prSet presAssocID="{65C5DD1D-9539-43E9-9442-F60C601D61A7}" presName="childText" presStyleLbl="conFgAcc1" presStyleIdx="1" presStyleCnt="4">
        <dgm:presLayoutVars>
          <dgm:bulletEnabled val="1"/>
        </dgm:presLayoutVars>
      </dgm:prSet>
      <dgm:spPr/>
    </dgm:pt>
    <dgm:pt modelId="{C4F492CF-1C09-4DDF-B817-BE49DB1315C5}" type="pres">
      <dgm:prSet presAssocID="{7C26DDF6-7BD1-4E99-86EE-B447E4BF2D4E}" presName="spaceBetweenRectangles" presStyleCnt="0"/>
      <dgm:spPr/>
    </dgm:pt>
    <dgm:pt modelId="{2B3E27C7-8E50-4B6A-AA27-E5DAADFEE19D}" type="pres">
      <dgm:prSet presAssocID="{83CD540F-4C6F-4001-A62C-81C34363EDDE}" presName="parentLin" presStyleCnt="0"/>
      <dgm:spPr/>
    </dgm:pt>
    <dgm:pt modelId="{8B25E09F-98FA-4F17-84E3-A64BE108876A}" type="pres">
      <dgm:prSet presAssocID="{83CD540F-4C6F-4001-A62C-81C34363EDD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17AFE2D1-3F4C-403F-9315-8C5BADA08266}" type="pres">
      <dgm:prSet presAssocID="{83CD540F-4C6F-4001-A62C-81C34363EDD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AAD86-E6A6-4075-9814-7C2F792ED2D1}" type="pres">
      <dgm:prSet presAssocID="{83CD540F-4C6F-4001-A62C-81C34363EDDE}" presName="negativeSpace" presStyleCnt="0"/>
      <dgm:spPr/>
    </dgm:pt>
    <dgm:pt modelId="{A3F1BD35-7845-4367-948D-F5ACBF8F05F2}" type="pres">
      <dgm:prSet presAssocID="{83CD540F-4C6F-4001-A62C-81C34363EDDE}" presName="childText" presStyleLbl="conFgAcc1" presStyleIdx="2" presStyleCnt="4">
        <dgm:presLayoutVars>
          <dgm:bulletEnabled val="1"/>
        </dgm:presLayoutVars>
      </dgm:prSet>
      <dgm:spPr/>
    </dgm:pt>
    <dgm:pt modelId="{41E12D24-17E7-4336-BF5A-B67C9A4AF9FB}" type="pres">
      <dgm:prSet presAssocID="{56A92492-9862-4418-BEB3-0CC79F0B2DD9}" presName="spaceBetweenRectangles" presStyleCnt="0"/>
      <dgm:spPr/>
    </dgm:pt>
    <dgm:pt modelId="{12A01D6D-14C2-41C3-929C-17A24B5BFBFF}" type="pres">
      <dgm:prSet presAssocID="{9E0C545B-D1E4-482F-AA2D-8CD3988516A0}" presName="parentLin" presStyleCnt="0"/>
      <dgm:spPr/>
    </dgm:pt>
    <dgm:pt modelId="{BCC90235-9738-4AC1-91D3-F9103C90B81F}" type="pres">
      <dgm:prSet presAssocID="{9E0C545B-D1E4-482F-AA2D-8CD3988516A0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72E1BA5A-3B0E-48A4-9DB7-1762E8C72894}" type="pres">
      <dgm:prSet presAssocID="{9E0C545B-D1E4-482F-AA2D-8CD3988516A0}" presName="parentText" presStyleLbl="node1" presStyleIdx="3" presStyleCnt="4" custLinFactNeighborX="-7407" custLinFactNeighborY="-48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6BD19-23C9-4F15-9DE8-A4D06403EEA2}" type="pres">
      <dgm:prSet presAssocID="{9E0C545B-D1E4-482F-AA2D-8CD3988516A0}" presName="negativeSpace" presStyleCnt="0"/>
      <dgm:spPr/>
    </dgm:pt>
    <dgm:pt modelId="{9CD5270B-2851-49D4-8596-3391D7D9138E}" type="pres">
      <dgm:prSet presAssocID="{9E0C545B-D1E4-482F-AA2D-8CD3988516A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6DF585A-BB59-43E1-94CE-55E0E12C88C3}" srcId="{310AAA5D-3518-467F-AC50-D42C806A0D15}" destId="{BB6503A7-2C56-457E-83B6-CF619BFB269F}" srcOrd="0" destOrd="0" parTransId="{3B85ED42-ACC7-43EA-A6F8-35C8D8D3DB8C}" sibTransId="{C676BE66-4AE3-4D2A-A1B2-0BCAB1D7F5A9}"/>
    <dgm:cxn modelId="{46F8F3ED-C84E-4C12-82D1-E172AA3C2079}" type="presOf" srcId="{BB6503A7-2C56-457E-83B6-CF619BFB269F}" destId="{0AEC5083-4498-48DB-9DA8-4EB05A9EAE10}" srcOrd="1" destOrd="0" presId="urn:microsoft.com/office/officeart/2005/8/layout/list1"/>
    <dgm:cxn modelId="{FC1AE024-2A12-4747-9A91-9AC0A986C0D8}" type="presOf" srcId="{9E0C545B-D1E4-482F-AA2D-8CD3988516A0}" destId="{BCC90235-9738-4AC1-91D3-F9103C90B81F}" srcOrd="0" destOrd="0" presId="urn:microsoft.com/office/officeart/2005/8/layout/list1"/>
    <dgm:cxn modelId="{71218415-0AFC-417C-BA04-F33FD2268138}" type="presOf" srcId="{83CD540F-4C6F-4001-A62C-81C34363EDDE}" destId="{17AFE2D1-3F4C-403F-9315-8C5BADA08266}" srcOrd="1" destOrd="0" presId="urn:microsoft.com/office/officeart/2005/8/layout/list1"/>
    <dgm:cxn modelId="{FA2C6B39-E4F3-4D4A-A2EF-4C8C0739DDFF}" srcId="{310AAA5D-3518-467F-AC50-D42C806A0D15}" destId="{9E0C545B-D1E4-482F-AA2D-8CD3988516A0}" srcOrd="3" destOrd="0" parTransId="{0F619A61-1DC2-49DC-804F-270A142F3F5D}" sibTransId="{AB2A499D-9A72-4A17-9B76-3BDD4743C9DD}"/>
    <dgm:cxn modelId="{333EAB6D-D444-4EA2-B153-74DEC3ABC07B}" type="presOf" srcId="{310AAA5D-3518-467F-AC50-D42C806A0D15}" destId="{354BA8CF-C0FF-4D7E-81C9-5E949A988E21}" srcOrd="0" destOrd="0" presId="urn:microsoft.com/office/officeart/2005/8/layout/list1"/>
    <dgm:cxn modelId="{6F335980-5CB5-42FA-80C7-D0F96A2AB7B1}" srcId="{310AAA5D-3518-467F-AC50-D42C806A0D15}" destId="{65C5DD1D-9539-43E9-9442-F60C601D61A7}" srcOrd="1" destOrd="0" parTransId="{18890A1E-2584-4A96-84E8-FEB77AAEEBB1}" sibTransId="{7C26DDF6-7BD1-4E99-86EE-B447E4BF2D4E}"/>
    <dgm:cxn modelId="{0514AEDC-64A0-49C8-B93E-65243791DBD1}" srcId="{310AAA5D-3518-467F-AC50-D42C806A0D15}" destId="{83CD540F-4C6F-4001-A62C-81C34363EDDE}" srcOrd="2" destOrd="0" parTransId="{661915E2-B1A8-4116-BA80-AF38FE2143FF}" sibTransId="{56A92492-9862-4418-BEB3-0CC79F0B2DD9}"/>
    <dgm:cxn modelId="{CAD5F5E2-13FC-4FF7-BC7B-1FFA0EB7CAD5}" type="presOf" srcId="{65C5DD1D-9539-43E9-9442-F60C601D61A7}" destId="{46633EF4-4281-4BA8-8182-6A4C261BDC73}" srcOrd="0" destOrd="0" presId="urn:microsoft.com/office/officeart/2005/8/layout/list1"/>
    <dgm:cxn modelId="{A9F81EE6-5A3C-47D4-9790-9A11449180AA}" type="presOf" srcId="{BB6503A7-2C56-457E-83B6-CF619BFB269F}" destId="{1AB996E7-DE65-491C-A450-71012E41C11C}" srcOrd="0" destOrd="0" presId="urn:microsoft.com/office/officeart/2005/8/layout/list1"/>
    <dgm:cxn modelId="{A35CD001-56DE-42FF-ADB3-9477E927E74F}" type="presOf" srcId="{83CD540F-4C6F-4001-A62C-81C34363EDDE}" destId="{8B25E09F-98FA-4F17-84E3-A64BE108876A}" srcOrd="0" destOrd="0" presId="urn:microsoft.com/office/officeart/2005/8/layout/list1"/>
    <dgm:cxn modelId="{9DA33DFA-B995-461F-ADD9-D568A6259EEB}" type="presOf" srcId="{9E0C545B-D1E4-482F-AA2D-8CD3988516A0}" destId="{72E1BA5A-3B0E-48A4-9DB7-1762E8C72894}" srcOrd="1" destOrd="0" presId="urn:microsoft.com/office/officeart/2005/8/layout/list1"/>
    <dgm:cxn modelId="{A03EBB6E-821C-4159-8FF0-831F2D74BEBA}" type="presOf" srcId="{65C5DD1D-9539-43E9-9442-F60C601D61A7}" destId="{4482E7CB-2BE8-47CC-9965-6D1B086A1000}" srcOrd="1" destOrd="0" presId="urn:microsoft.com/office/officeart/2005/8/layout/list1"/>
    <dgm:cxn modelId="{EAFC07A5-7CB9-46F6-8664-96DE628D1F69}" type="presParOf" srcId="{354BA8CF-C0FF-4D7E-81C9-5E949A988E21}" destId="{BBF835F1-8BD9-4D6B-8F05-64C92428D778}" srcOrd="0" destOrd="0" presId="urn:microsoft.com/office/officeart/2005/8/layout/list1"/>
    <dgm:cxn modelId="{73708986-4361-4AD0-9669-393FD368C961}" type="presParOf" srcId="{BBF835F1-8BD9-4D6B-8F05-64C92428D778}" destId="{1AB996E7-DE65-491C-A450-71012E41C11C}" srcOrd="0" destOrd="0" presId="urn:microsoft.com/office/officeart/2005/8/layout/list1"/>
    <dgm:cxn modelId="{30931055-B897-45CB-BA96-9370BFC0B6D8}" type="presParOf" srcId="{BBF835F1-8BD9-4D6B-8F05-64C92428D778}" destId="{0AEC5083-4498-48DB-9DA8-4EB05A9EAE10}" srcOrd="1" destOrd="0" presId="urn:microsoft.com/office/officeart/2005/8/layout/list1"/>
    <dgm:cxn modelId="{69236B25-4857-487A-AF58-1A40F66D434E}" type="presParOf" srcId="{354BA8CF-C0FF-4D7E-81C9-5E949A988E21}" destId="{1937EF6F-2472-4FDB-8BEE-368A109DC799}" srcOrd="1" destOrd="0" presId="urn:microsoft.com/office/officeart/2005/8/layout/list1"/>
    <dgm:cxn modelId="{6A71184E-B953-4E2D-9612-76AE14B1C2BD}" type="presParOf" srcId="{354BA8CF-C0FF-4D7E-81C9-5E949A988E21}" destId="{AB58FF93-D065-4D5A-AD5D-92201189D265}" srcOrd="2" destOrd="0" presId="urn:microsoft.com/office/officeart/2005/8/layout/list1"/>
    <dgm:cxn modelId="{B86292BE-2048-4F6A-A73F-AECD719E207C}" type="presParOf" srcId="{354BA8CF-C0FF-4D7E-81C9-5E949A988E21}" destId="{E504FD39-10FB-4EDB-930D-FE91B2995932}" srcOrd="3" destOrd="0" presId="urn:microsoft.com/office/officeart/2005/8/layout/list1"/>
    <dgm:cxn modelId="{6C29839B-DD6A-4335-99C2-EF91FD8DF0FC}" type="presParOf" srcId="{354BA8CF-C0FF-4D7E-81C9-5E949A988E21}" destId="{114A8B3D-D947-4F54-81A1-D135D2D790FD}" srcOrd="4" destOrd="0" presId="urn:microsoft.com/office/officeart/2005/8/layout/list1"/>
    <dgm:cxn modelId="{2437DECF-6FBA-413C-A821-437849C66DBF}" type="presParOf" srcId="{114A8B3D-D947-4F54-81A1-D135D2D790FD}" destId="{46633EF4-4281-4BA8-8182-6A4C261BDC73}" srcOrd="0" destOrd="0" presId="urn:microsoft.com/office/officeart/2005/8/layout/list1"/>
    <dgm:cxn modelId="{2ECABF38-9682-4AB4-97B9-8101FAD740E9}" type="presParOf" srcId="{114A8B3D-D947-4F54-81A1-D135D2D790FD}" destId="{4482E7CB-2BE8-47CC-9965-6D1B086A1000}" srcOrd="1" destOrd="0" presId="urn:microsoft.com/office/officeart/2005/8/layout/list1"/>
    <dgm:cxn modelId="{732B93AC-1693-4EA4-8591-A7ED81494ABC}" type="presParOf" srcId="{354BA8CF-C0FF-4D7E-81C9-5E949A988E21}" destId="{A554D085-E432-49BF-91E8-587D7D63023F}" srcOrd="5" destOrd="0" presId="urn:microsoft.com/office/officeart/2005/8/layout/list1"/>
    <dgm:cxn modelId="{F6B27BDB-E8F0-4713-924E-DA05D6F5A103}" type="presParOf" srcId="{354BA8CF-C0FF-4D7E-81C9-5E949A988E21}" destId="{BBB39F84-FD00-486E-80B8-3FF558E9D9AF}" srcOrd="6" destOrd="0" presId="urn:microsoft.com/office/officeart/2005/8/layout/list1"/>
    <dgm:cxn modelId="{145E6A84-8CE1-4189-9136-34DC5A8A59EB}" type="presParOf" srcId="{354BA8CF-C0FF-4D7E-81C9-5E949A988E21}" destId="{C4F492CF-1C09-4DDF-B817-BE49DB1315C5}" srcOrd="7" destOrd="0" presId="urn:microsoft.com/office/officeart/2005/8/layout/list1"/>
    <dgm:cxn modelId="{8A9DBA26-A232-428E-AA4F-75C2E5BF2EE3}" type="presParOf" srcId="{354BA8CF-C0FF-4D7E-81C9-5E949A988E21}" destId="{2B3E27C7-8E50-4B6A-AA27-E5DAADFEE19D}" srcOrd="8" destOrd="0" presId="urn:microsoft.com/office/officeart/2005/8/layout/list1"/>
    <dgm:cxn modelId="{1AE0C078-264A-445F-8861-2C03699D25D4}" type="presParOf" srcId="{2B3E27C7-8E50-4B6A-AA27-E5DAADFEE19D}" destId="{8B25E09F-98FA-4F17-84E3-A64BE108876A}" srcOrd="0" destOrd="0" presId="urn:microsoft.com/office/officeart/2005/8/layout/list1"/>
    <dgm:cxn modelId="{1FC682B5-E4CE-4493-B838-CFB97453F383}" type="presParOf" srcId="{2B3E27C7-8E50-4B6A-AA27-E5DAADFEE19D}" destId="{17AFE2D1-3F4C-403F-9315-8C5BADA08266}" srcOrd="1" destOrd="0" presId="urn:microsoft.com/office/officeart/2005/8/layout/list1"/>
    <dgm:cxn modelId="{3CE272A3-0ABF-4F22-A2A1-CE5B36EF0F7F}" type="presParOf" srcId="{354BA8CF-C0FF-4D7E-81C9-5E949A988E21}" destId="{805AAD86-E6A6-4075-9814-7C2F792ED2D1}" srcOrd="9" destOrd="0" presId="urn:microsoft.com/office/officeart/2005/8/layout/list1"/>
    <dgm:cxn modelId="{C8CE6B6A-2DA1-4160-B23A-AE183285E96D}" type="presParOf" srcId="{354BA8CF-C0FF-4D7E-81C9-5E949A988E21}" destId="{A3F1BD35-7845-4367-948D-F5ACBF8F05F2}" srcOrd="10" destOrd="0" presId="urn:microsoft.com/office/officeart/2005/8/layout/list1"/>
    <dgm:cxn modelId="{70D31009-80AC-49A4-B02D-205C227504F7}" type="presParOf" srcId="{354BA8CF-C0FF-4D7E-81C9-5E949A988E21}" destId="{41E12D24-17E7-4336-BF5A-B67C9A4AF9FB}" srcOrd="11" destOrd="0" presId="urn:microsoft.com/office/officeart/2005/8/layout/list1"/>
    <dgm:cxn modelId="{C5F7081F-2C36-42D2-98BB-B2F747ACBE0C}" type="presParOf" srcId="{354BA8CF-C0FF-4D7E-81C9-5E949A988E21}" destId="{12A01D6D-14C2-41C3-929C-17A24B5BFBFF}" srcOrd="12" destOrd="0" presId="urn:microsoft.com/office/officeart/2005/8/layout/list1"/>
    <dgm:cxn modelId="{29F3BEC3-9D97-4C09-BA6A-08B8D34C21B9}" type="presParOf" srcId="{12A01D6D-14C2-41C3-929C-17A24B5BFBFF}" destId="{BCC90235-9738-4AC1-91D3-F9103C90B81F}" srcOrd="0" destOrd="0" presId="urn:microsoft.com/office/officeart/2005/8/layout/list1"/>
    <dgm:cxn modelId="{32BBB25C-7BDA-4C08-A86D-A4DCF1C34F8A}" type="presParOf" srcId="{12A01D6D-14C2-41C3-929C-17A24B5BFBFF}" destId="{72E1BA5A-3B0E-48A4-9DB7-1762E8C72894}" srcOrd="1" destOrd="0" presId="urn:microsoft.com/office/officeart/2005/8/layout/list1"/>
    <dgm:cxn modelId="{E8A7EF63-37E6-4D5E-8986-BA165DDFB302}" type="presParOf" srcId="{354BA8CF-C0FF-4D7E-81C9-5E949A988E21}" destId="{9ED6BD19-23C9-4F15-9DE8-A4D06403EEA2}" srcOrd="13" destOrd="0" presId="urn:microsoft.com/office/officeart/2005/8/layout/list1"/>
    <dgm:cxn modelId="{6902F8F5-BCE9-48E4-AC8A-F4D11B3EE0EE}" type="presParOf" srcId="{354BA8CF-C0FF-4D7E-81C9-5E949A988E21}" destId="{9CD5270B-2851-49D4-8596-3391D7D9138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732C72-687B-4187-94F5-679302111E3F}" type="doc">
      <dgm:prSet loTypeId="urn:microsoft.com/office/officeart/2005/8/layout/default#1" loCatId="list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8988EE54-CC6D-456B-BC02-C231B357F523}">
      <dgm:prSet phldrT="[Text]"/>
      <dgm:spPr/>
      <dgm:t>
        <a:bodyPr/>
        <a:lstStyle/>
        <a:p>
          <a:r>
            <a:rPr lang="en-US" dirty="0" err="1"/>
            <a:t>Bentuk</a:t>
          </a:r>
          <a:r>
            <a:rPr lang="en-US" dirty="0"/>
            <a:t> </a:t>
          </a:r>
          <a:r>
            <a:rPr lang="en-US" dirty="0" err="1"/>
            <a:t>pemasaran</a:t>
          </a:r>
          <a:r>
            <a:rPr lang="en-US" dirty="0"/>
            <a:t> </a:t>
          </a:r>
          <a:r>
            <a:rPr lang="en-US" dirty="0" err="1"/>
            <a:t>langsung</a:t>
          </a:r>
          <a:r>
            <a:rPr lang="en-US" dirty="0"/>
            <a:t> </a:t>
          </a:r>
          <a:r>
            <a:rPr lang="en-US" dirty="0" err="1"/>
            <a:t>menggunakan</a:t>
          </a:r>
          <a:r>
            <a:rPr lang="en-US" dirty="0"/>
            <a:t> EMAIL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mempromosikan</a:t>
          </a:r>
          <a:r>
            <a:rPr lang="en-US" dirty="0"/>
            <a:t> </a:t>
          </a:r>
          <a:r>
            <a:rPr lang="en-US" dirty="0" err="1"/>
            <a:t>layanan</a:t>
          </a:r>
          <a:r>
            <a:rPr lang="en-US" dirty="0"/>
            <a:t>, </a:t>
          </a:r>
          <a:r>
            <a:rPr lang="en-US" dirty="0" err="1"/>
            <a:t>produk</a:t>
          </a:r>
          <a:r>
            <a:rPr lang="en-US" dirty="0"/>
            <a:t>, event, </a:t>
          </a:r>
          <a:r>
            <a:rPr lang="en-US" dirty="0" err="1"/>
            <a:t>dll</a:t>
          </a:r>
          <a:endParaRPr lang="en-US" dirty="0"/>
        </a:p>
      </dgm:t>
    </dgm:pt>
    <dgm:pt modelId="{9EE17D28-0EC0-4178-82E4-A34D9C4110A6}" type="parTrans" cxnId="{620AE863-B363-4C9A-B601-C32DA10C8ED6}">
      <dgm:prSet/>
      <dgm:spPr/>
      <dgm:t>
        <a:bodyPr/>
        <a:lstStyle/>
        <a:p>
          <a:endParaRPr lang="en-US"/>
        </a:p>
      </dgm:t>
    </dgm:pt>
    <dgm:pt modelId="{108BC9E2-55DF-4CF7-94E8-A2F1ECB2FB9F}" type="sibTrans" cxnId="{620AE863-B363-4C9A-B601-C32DA10C8ED6}">
      <dgm:prSet/>
      <dgm:spPr/>
      <dgm:t>
        <a:bodyPr/>
        <a:lstStyle/>
        <a:p>
          <a:endParaRPr lang="en-US"/>
        </a:p>
      </dgm:t>
    </dgm:pt>
    <dgm:pt modelId="{2E066348-B07C-48B9-BF51-7BD650D70DBF}">
      <dgm:prSet/>
      <dgm:spPr/>
      <dgm:t>
        <a:bodyPr/>
        <a:lstStyle/>
        <a:p>
          <a:pPr algn="l"/>
          <a:r>
            <a:rPr lang="en-US" dirty="0">
              <a:highlight>
                <a:srgbClr val="008080"/>
              </a:highlight>
            </a:rPr>
            <a:t>Salah satu metode yang paling cost effective dan mudah untuk membangun kepercayaan dan loyalitas konsumen</a:t>
          </a:r>
        </a:p>
      </dgm:t>
    </dgm:pt>
    <dgm:pt modelId="{39FF537B-75D5-48F4-B246-5C6AF668AE63}" type="parTrans" cxnId="{F6AB04A7-6CDA-4687-A01B-63FBE129C47B}">
      <dgm:prSet/>
      <dgm:spPr/>
      <dgm:t>
        <a:bodyPr/>
        <a:lstStyle/>
        <a:p>
          <a:endParaRPr lang="en-US"/>
        </a:p>
      </dgm:t>
    </dgm:pt>
    <dgm:pt modelId="{88E28062-A0FB-4F69-955D-6695B067CBC8}" type="sibTrans" cxnId="{F6AB04A7-6CDA-4687-A01B-63FBE129C47B}">
      <dgm:prSet/>
      <dgm:spPr/>
      <dgm:t>
        <a:bodyPr/>
        <a:lstStyle/>
        <a:p>
          <a:endParaRPr lang="en-US"/>
        </a:p>
      </dgm:t>
    </dgm:pt>
    <dgm:pt modelId="{0186A745-24F4-4C65-BF76-E3C7A2D8C5BF}">
      <dgm:prSet/>
      <dgm:spPr/>
      <dgm:t>
        <a:bodyPr/>
        <a:lstStyle/>
        <a:p>
          <a:r>
            <a:rPr lang="nl-NL" dirty="0">
              <a:solidFill>
                <a:schemeClr val="tx1"/>
              </a:solidFill>
            </a:rPr>
            <a:t>Efektif untuk mengedukasi customer mengenai produk dan layanan kita</a:t>
          </a:r>
          <a:endParaRPr lang="en-US" dirty="0">
            <a:solidFill>
              <a:schemeClr val="tx1"/>
            </a:solidFill>
          </a:endParaRPr>
        </a:p>
      </dgm:t>
    </dgm:pt>
    <dgm:pt modelId="{BD507B16-40C8-4A4F-97D8-7459037B9386}" type="parTrans" cxnId="{C9EFDF94-6ED2-4E85-A6C0-841024F72C29}">
      <dgm:prSet/>
      <dgm:spPr/>
      <dgm:t>
        <a:bodyPr/>
        <a:lstStyle/>
        <a:p>
          <a:endParaRPr lang="en-US"/>
        </a:p>
      </dgm:t>
    </dgm:pt>
    <dgm:pt modelId="{09BDB133-6D90-4A1D-8A8C-C99CBE95C1E6}" type="sibTrans" cxnId="{C9EFDF94-6ED2-4E85-A6C0-841024F72C29}">
      <dgm:prSet/>
      <dgm:spPr/>
      <dgm:t>
        <a:bodyPr/>
        <a:lstStyle/>
        <a:p>
          <a:endParaRPr lang="en-US"/>
        </a:p>
      </dgm:t>
    </dgm:pt>
    <dgm:pt modelId="{04184D38-6F8A-4BB0-B28F-AB38D7E0A860}">
      <dgm:prSet/>
      <dgm:spPr/>
      <dgm:t>
        <a:bodyPr/>
        <a:lstStyle/>
        <a:p>
          <a:pPr algn="l"/>
          <a:r>
            <a:rPr lang="en-US" dirty="0">
              <a:highlight>
                <a:srgbClr val="000080"/>
              </a:highlight>
            </a:rPr>
            <a:t>Salah satu teknik tercepat untuk memulai interaksi dengan customer</a:t>
          </a:r>
        </a:p>
      </dgm:t>
    </dgm:pt>
    <dgm:pt modelId="{645B0575-F4F2-4F1E-A1E3-9989373E5455}" type="parTrans" cxnId="{F6AF6E4C-F03F-49EA-971F-F8A275666874}">
      <dgm:prSet/>
      <dgm:spPr/>
      <dgm:t>
        <a:bodyPr/>
        <a:lstStyle/>
        <a:p>
          <a:endParaRPr lang="en-US"/>
        </a:p>
      </dgm:t>
    </dgm:pt>
    <dgm:pt modelId="{CF9E5B4C-DDF9-4A32-80C7-EB1AF8EDCC68}" type="sibTrans" cxnId="{F6AF6E4C-F03F-49EA-971F-F8A275666874}">
      <dgm:prSet/>
      <dgm:spPr/>
      <dgm:t>
        <a:bodyPr/>
        <a:lstStyle/>
        <a:p>
          <a:endParaRPr lang="en-US"/>
        </a:p>
      </dgm:t>
    </dgm:pt>
    <dgm:pt modelId="{D509C8BB-51AA-4471-A5C6-9B655AC7A2AD}" type="pres">
      <dgm:prSet presAssocID="{4B732C72-687B-4187-94F5-679302111E3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E04EBE-E1CF-4AFF-8327-2E5B5A240D61}" type="pres">
      <dgm:prSet presAssocID="{8988EE54-CC6D-456B-BC02-C231B357F523}" presName="node" presStyleLbl="node1" presStyleIdx="0" presStyleCnt="4" custScaleY="1287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24958-60D5-405A-A745-025351FFF9BA}" type="pres">
      <dgm:prSet presAssocID="{108BC9E2-55DF-4CF7-94E8-A2F1ECB2FB9F}" presName="sibTrans" presStyleCnt="0"/>
      <dgm:spPr/>
    </dgm:pt>
    <dgm:pt modelId="{C624AA8C-5E8E-467C-B440-E5DD29EFDD6F}" type="pres">
      <dgm:prSet presAssocID="{2E066348-B07C-48B9-BF51-7BD650D70DBF}" presName="node" presStyleLbl="node1" presStyleIdx="1" presStyleCnt="4" custScaleY="129879" custLinFactNeighborX="-1378" custLinFactNeighborY="-5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FE404A-9DB8-4271-AC92-AF6DB17B18B2}" type="pres">
      <dgm:prSet presAssocID="{88E28062-A0FB-4F69-955D-6695B067CBC8}" presName="sibTrans" presStyleCnt="0"/>
      <dgm:spPr/>
    </dgm:pt>
    <dgm:pt modelId="{7C1DC4E9-176F-4C2E-AF62-B679A17BC9AA}" type="pres">
      <dgm:prSet presAssocID="{0186A745-24F4-4C65-BF76-E3C7A2D8C5BF}" presName="node" presStyleLbl="node1" presStyleIdx="2" presStyleCnt="4" custScaleY="1311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71800-EAEA-4EE7-8AAA-70C92EA02D91}" type="pres">
      <dgm:prSet presAssocID="{09BDB133-6D90-4A1D-8A8C-C99CBE95C1E6}" presName="sibTrans" presStyleCnt="0"/>
      <dgm:spPr/>
    </dgm:pt>
    <dgm:pt modelId="{C82DE096-D063-4238-AA38-F51A9B9FADD6}" type="pres">
      <dgm:prSet presAssocID="{04184D38-6F8A-4BB0-B28F-AB38D7E0A860}" presName="node" presStyleLbl="node1" presStyleIdx="3" presStyleCnt="4" custScaleY="131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EFDF94-6ED2-4E85-A6C0-841024F72C29}" srcId="{4B732C72-687B-4187-94F5-679302111E3F}" destId="{0186A745-24F4-4C65-BF76-E3C7A2D8C5BF}" srcOrd="2" destOrd="0" parTransId="{BD507B16-40C8-4A4F-97D8-7459037B9386}" sibTransId="{09BDB133-6D90-4A1D-8A8C-C99CBE95C1E6}"/>
    <dgm:cxn modelId="{4671854F-E2EB-47FB-9A72-4E3990DD16D4}" type="presOf" srcId="{2E066348-B07C-48B9-BF51-7BD650D70DBF}" destId="{C624AA8C-5E8E-467C-B440-E5DD29EFDD6F}" srcOrd="0" destOrd="0" presId="urn:microsoft.com/office/officeart/2005/8/layout/default#1"/>
    <dgm:cxn modelId="{474A2675-2952-49EF-9626-CFAC965780E0}" type="presOf" srcId="{0186A745-24F4-4C65-BF76-E3C7A2D8C5BF}" destId="{7C1DC4E9-176F-4C2E-AF62-B679A17BC9AA}" srcOrd="0" destOrd="0" presId="urn:microsoft.com/office/officeart/2005/8/layout/default#1"/>
    <dgm:cxn modelId="{F6AB04A7-6CDA-4687-A01B-63FBE129C47B}" srcId="{4B732C72-687B-4187-94F5-679302111E3F}" destId="{2E066348-B07C-48B9-BF51-7BD650D70DBF}" srcOrd="1" destOrd="0" parTransId="{39FF537B-75D5-48F4-B246-5C6AF668AE63}" sibTransId="{88E28062-A0FB-4F69-955D-6695B067CBC8}"/>
    <dgm:cxn modelId="{620AE863-B363-4C9A-B601-C32DA10C8ED6}" srcId="{4B732C72-687B-4187-94F5-679302111E3F}" destId="{8988EE54-CC6D-456B-BC02-C231B357F523}" srcOrd="0" destOrd="0" parTransId="{9EE17D28-0EC0-4178-82E4-A34D9C4110A6}" sibTransId="{108BC9E2-55DF-4CF7-94E8-A2F1ECB2FB9F}"/>
    <dgm:cxn modelId="{D50A90CB-0EAC-42A4-A7C5-8F6FF346D9D6}" type="presOf" srcId="{8988EE54-CC6D-456B-BC02-C231B357F523}" destId="{FDE04EBE-E1CF-4AFF-8327-2E5B5A240D61}" srcOrd="0" destOrd="0" presId="urn:microsoft.com/office/officeart/2005/8/layout/default#1"/>
    <dgm:cxn modelId="{F9B1DD06-ABE9-455E-B04B-A65AB9E752B9}" type="presOf" srcId="{04184D38-6F8A-4BB0-B28F-AB38D7E0A860}" destId="{C82DE096-D063-4238-AA38-F51A9B9FADD6}" srcOrd="0" destOrd="0" presId="urn:microsoft.com/office/officeart/2005/8/layout/default#1"/>
    <dgm:cxn modelId="{A9A30547-82F9-44C1-8758-ECBBE59B51EE}" type="presOf" srcId="{4B732C72-687B-4187-94F5-679302111E3F}" destId="{D509C8BB-51AA-4471-A5C6-9B655AC7A2AD}" srcOrd="0" destOrd="0" presId="urn:microsoft.com/office/officeart/2005/8/layout/default#1"/>
    <dgm:cxn modelId="{F6AF6E4C-F03F-49EA-971F-F8A275666874}" srcId="{4B732C72-687B-4187-94F5-679302111E3F}" destId="{04184D38-6F8A-4BB0-B28F-AB38D7E0A860}" srcOrd="3" destOrd="0" parTransId="{645B0575-F4F2-4F1E-A1E3-9989373E5455}" sibTransId="{CF9E5B4C-DDF9-4A32-80C7-EB1AF8EDCC68}"/>
    <dgm:cxn modelId="{4082345E-21C7-4A37-9894-130D33660F8A}" type="presParOf" srcId="{D509C8BB-51AA-4471-A5C6-9B655AC7A2AD}" destId="{FDE04EBE-E1CF-4AFF-8327-2E5B5A240D61}" srcOrd="0" destOrd="0" presId="urn:microsoft.com/office/officeart/2005/8/layout/default#1"/>
    <dgm:cxn modelId="{9A064320-37C1-4003-885F-2D3A46DAE3C1}" type="presParOf" srcId="{D509C8BB-51AA-4471-A5C6-9B655AC7A2AD}" destId="{05624958-60D5-405A-A745-025351FFF9BA}" srcOrd="1" destOrd="0" presId="urn:microsoft.com/office/officeart/2005/8/layout/default#1"/>
    <dgm:cxn modelId="{E20D3EB2-1363-43D2-9A29-FF945BF81554}" type="presParOf" srcId="{D509C8BB-51AA-4471-A5C6-9B655AC7A2AD}" destId="{C624AA8C-5E8E-467C-B440-E5DD29EFDD6F}" srcOrd="2" destOrd="0" presId="urn:microsoft.com/office/officeart/2005/8/layout/default#1"/>
    <dgm:cxn modelId="{FDAFC264-1978-483D-A6B2-DCDB922F0420}" type="presParOf" srcId="{D509C8BB-51AA-4471-A5C6-9B655AC7A2AD}" destId="{5AFE404A-9DB8-4271-AC92-AF6DB17B18B2}" srcOrd="3" destOrd="0" presId="urn:microsoft.com/office/officeart/2005/8/layout/default#1"/>
    <dgm:cxn modelId="{8B1316C2-1940-4100-973F-4660CCE136D8}" type="presParOf" srcId="{D509C8BB-51AA-4471-A5C6-9B655AC7A2AD}" destId="{7C1DC4E9-176F-4C2E-AF62-B679A17BC9AA}" srcOrd="4" destOrd="0" presId="urn:microsoft.com/office/officeart/2005/8/layout/default#1"/>
    <dgm:cxn modelId="{4F836108-C692-47E3-8076-42DF9FD750EF}" type="presParOf" srcId="{D509C8BB-51AA-4471-A5C6-9B655AC7A2AD}" destId="{16471800-EAEA-4EE7-8AAA-70C92EA02D91}" srcOrd="5" destOrd="0" presId="urn:microsoft.com/office/officeart/2005/8/layout/default#1"/>
    <dgm:cxn modelId="{88B858B5-3971-4ED8-AB7F-4E8DE113029A}" type="presParOf" srcId="{D509C8BB-51AA-4471-A5C6-9B655AC7A2AD}" destId="{C82DE096-D063-4238-AA38-F51A9B9FADD6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F177B6-496F-49C3-BD3B-5927D113A818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CC1675-72B2-470E-84B8-7F951D6DF116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Search Engine Marketing</a:t>
          </a:r>
          <a:br>
            <a:rPr lang="en-US" dirty="0">
              <a:solidFill>
                <a:schemeClr val="tx2">
                  <a:lumMod val="50000"/>
                </a:schemeClr>
              </a:solidFill>
            </a:rPr>
          </a:br>
          <a:r>
            <a:rPr lang="en-US" b="1" dirty="0">
              <a:solidFill>
                <a:schemeClr val="tx2">
                  <a:lumMod val="50000"/>
                </a:schemeClr>
              </a:solidFill>
            </a:rPr>
            <a:t>(SEM)</a:t>
          </a:r>
        </a:p>
      </dgm:t>
    </dgm:pt>
    <dgm:pt modelId="{148A07B3-01F3-4595-9F9C-C0EFF26832C4}" type="parTrans" cxnId="{A7F19231-8F37-473D-80B5-7767AFB92143}">
      <dgm:prSet/>
      <dgm:spPr/>
      <dgm:t>
        <a:bodyPr/>
        <a:lstStyle/>
        <a:p>
          <a:endParaRPr lang="en-US"/>
        </a:p>
      </dgm:t>
    </dgm:pt>
    <dgm:pt modelId="{3B2A7391-B201-4ECA-9EA5-45F994F241FF}" type="sibTrans" cxnId="{A7F19231-8F37-473D-80B5-7767AFB92143}">
      <dgm:prSet/>
      <dgm:spPr/>
      <dgm:t>
        <a:bodyPr/>
        <a:lstStyle/>
        <a:p>
          <a:endParaRPr lang="en-US"/>
        </a:p>
      </dgm:t>
    </dgm:pt>
    <dgm:pt modelId="{DAD02A0A-4A8D-45E1-91EA-2CDFF5EDC65E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Search Engine Optimization </a:t>
          </a:r>
          <a:r>
            <a:rPr lang="en-US" b="1" dirty="0">
              <a:solidFill>
                <a:schemeClr val="tx1"/>
              </a:solidFill>
            </a:rPr>
            <a:t>(SEO)</a:t>
          </a:r>
        </a:p>
      </dgm:t>
    </dgm:pt>
    <dgm:pt modelId="{B95441B5-2620-47C6-8524-E00E2E63847A}" type="parTrans" cxnId="{9E8D4795-ECD5-4F62-8134-C06429457C17}">
      <dgm:prSet/>
      <dgm:spPr/>
      <dgm:t>
        <a:bodyPr/>
        <a:lstStyle/>
        <a:p>
          <a:endParaRPr lang="en-US"/>
        </a:p>
      </dgm:t>
    </dgm:pt>
    <dgm:pt modelId="{EC35E8DE-D142-4BA3-89E8-FD07EB5AA724}" type="sibTrans" cxnId="{9E8D4795-ECD5-4F62-8134-C06429457C17}">
      <dgm:prSet/>
      <dgm:spPr/>
      <dgm:t>
        <a:bodyPr/>
        <a:lstStyle/>
        <a:p>
          <a:endParaRPr lang="en-US"/>
        </a:p>
      </dgm:t>
    </dgm:pt>
    <dgm:pt modelId="{DB9A1C1A-614C-4714-9A92-7068234C5446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Search Engine Advertising </a:t>
          </a:r>
          <a:r>
            <a:rPr lang="en-US" b="1" dirty="0">
              <a:solidFill>
                <a:srgbClr val="C00000"/>
              </a:solidFill>
            </a:rPr>
            <a:t>(SEA)</a:t>
          </a:r>
        </a:p>
      </dgm:t>
    </dgm:pt>
    <dgm:pt modelId="{9D8A3AC7-8CB9-4106-B31C-90F04AF160FB}" type="parTrans" cxnId="{982229DE-63E4-4631-AEAF-A78177041F74}">
      <dgm:prSet/>
      <dgm:spPr/>
      <dgm:t>
        <a:bodyPr/>
        <a:lstStyle/>
        <a:p>
          <a:endParaRPr lang="en-US"/>
        </a:p>
      </dgm:t>
    </dgm:pt>
    <dgm:pt modelId="{7CC0C93A-702A-4126-972D-FD4C4E03174A}" type="sibTrans" cxnId="{982229DE-63E4-4631-AEAF-A78177041F74}">
      <dgm:prSet/>
      <dgm:spPr/>
      <dgm:t>
        <a:bodyPr/>
        <a:lstStyle/>
        <a:p>
          <a:endParaRPr lang="en-US"/>
        </a:p>
      </dgm:t>
    </dgm:pt>
    <dgm:pt modelId="{1062C5AD-F528-4B41-BC9D-E2EF7091DE27}" type="pres">
      <dgm:prSet presAssocID="{44F177B6-496F-49C3-BD3B-5927D113A8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F0189E-1421-41AA-94F7-D030C1774E08}" type="pres">
      <dgm:prSet presAssocID="{84CC1675-72B2-470E-84B8-7F951D6DF116}" presName="hierRoot1" presStyleCnt="0">
        <dgm:presLayoutVars>
          <dgm:hierBranch val="init"/>
        </dgm:presLayoutVars>
      </dgm:prSet>
      <dgm:spPr/>
    </dgm:pt>
    <dgm:pt modelId="{131BDA5C-7126-4E92-8368-DD7B8E258FD2}" type="pres">
      <dgm:prSet presAssocID="{84CC1675-72B2-470E-84B8-7F951D6DF116}" presName="rootComposite1" presStyleCnt="0"/>
      <dgm:spPr/>
    </dgm:pt>
    <dgm:pt modelId="{E19AC932-8EC9-4EB1-9D98-12A0632BE906}" type="pres">
      <dgm:prSet presAssocID="{84CC1675-72B2-470E-84B8-7F951D6DF11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BD64B2-BE21-48B9-8280-CE19F7EC4C24}" type="pres">
      <dgm:prSet presAssocID="{84CC1675-72B2-470E-84B8-7F951D6DF11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6E27625-8E6C-400B-B5D1-9250AEFD470C}" type="pres">
      <dgm:prSet presAssocID="{84CC1675-72B2-470E-84B8-7F951D6DF116}" presName="hierChild2" presStyleCnt="0"/>
      <dgm:spPr/>
    </dgm:pt>
    <dgm:pt modelId="{4A4ACF1C-E134-42E9-953A-60535184CD52}" type="pres">
      <dgm:prSet presAssocID="{B95441B5-2620-47C6-8524-E00E2E63847A}" presName="Name37" presStyleLbl="parChTrans1D2" presStyleIdx="0" presStyleCnt="2"/>
      <dgm:spPr/>
      <dgm:t>
        <a:bodyPr/>
        <a:lstStyle/>
        <a:p>
          <a:endParaRPr lang="en-US"/>
        </a:p>
      </dgm:t>
    </dgm:pt>
    <dgm:pt modelId="{4C8D4E51-0566-49CA-91EB-85CB42BE62A7}" type="pres">
      <dgm:prSet presAssocID="{DAD02A0A-4A8D-45E1-91EA-2CDFF5EDC65E}" presName="hierRoot2" presStyleCnt="0">
        <dgm:presLayoutVars>
          <dgm:hierBranch val="init"/>
        </dgm:presLayoutVars>
      </dgm:prSet>
      <dgm:spPr/>
    </dgm:pt>
    <dgm:pt modelId="{DFF81D41-4541-4404-AC0C-953BBB417F07}" type="pres">
      <dgm:prSet presAssocID="{DAD02A0A-4A8D-45E1-91EA-2CDFF5EDC65E}" presName="rootComposite" presStyleCnt="0"/>
      <dgm:spPr/>
    </dgm:pt>
    <dgm:pt modelId="{422ACFF9-A9FF-4BA0-9819-7F9525FF7C02}" type="pres">
      <dgm:prSet presAssocID="{DAD02A0A-4A8D-45E1-91EA-2CDFF5EDC65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D3D34D-9703-4688-BF86-56C06C3FDA90}" type="pres">
      <dgm:prSet presAssocID="{DAD02A0A-4A8D-45E1-91EA-2CDFF5EDC65E}" presName="rootConnector" presStyleLbl="node2" presStyleIdx="0" presStyleCnt="2"/>
      <dgm:spPr/>
      <dgm:t>
        <a:bodyPr/>
        <a:lstStyle/>
        <a:p>
          <a:endParaRPr lang="en-US"/>
        </a:p>
      </dgm:t>
    </dgm:pt>
    <dgm:pt modelId="{1A387EC9-E628-4A6A-A5D4-4514433A50FB}" type="pres">
      <dgm:prSet presAssocID="{DAD02A0A-4A8D-45E1-91EA-2CDFF5EDC65E}" presName="hierChild4" presStyleCnt="0"/>
      <dgm:spPr/>
    </dgm:pt>
    <dgm:pt modelId="{34D08747-9B8A-45D6-8C4A-6B936787921B}" type="pres">
      <dgm:prSet presAssocID="{DAD02A0A-4A8D-45E1-91EA-2CDFF5EDC65E}" presName="hierChild5" presStyleCnt="0"/>
      <dgm:spPr/>
    </dgm:pt>
    <dgm:pt modelId="{53A2E5DF-5F22-404C-926C-74804BFE8317}" type="pres">
      <dgm:prSet presAssocID="{9D8A3AC7-8CB9-4106-B31C-90F04AF160FB}" presName="Name37" presStyleLbl="parChTrans1D2" presStyleIdx="1" presStyleCnt="2"/>
      <dgm:spPr/>
      <dgm:t>
        <a:bodyPr/>
        <a:lstStyle/>
        <a:p>
          <a:endParaRPr lang="en-US"/>
        </a:p>
      </dgm:t>
    </dgm:pt>
    <dgm:pt modelId="{71952ABB-559A-4CC3-B7E1-F7C8F1030DF4}" type="pres">
      <dgm:prSet presAssocID="{DB9A1C1A-614C-4714-9A92-7068234C5446}" presName="hierRoot2" presStyleCnt="0">
        <dgm:presLayoutVars>
          <dgm:hierBranch val="init"/>
        </dgm:presLayoutVars>
      </dgm:prSet>
      <dgm:spPr/>
    </dgm:pt>
    <dgm:pt modelId="{9EB655D4-B12B-42F8-80F2-A57B18F84D1E}" type="pres">
      <dgm:prSet presAssocID="{DB9A1C1A-614C-4714-9A92-7068234C5446}" presName="rootComposite" presStyleCnt="0"/>
      <dgm:spPr/>
    </dgm:pt>
    <dgm:pt modelId="{01D44998-E409-4AC2-BCE9-50E079C5AA81}" type="pres">
      <dgm:prSet presAssocID="{DB9A1C1A-614C-4714-9A92-7068234C544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525E3-81E1-46E1-A315-564327DC6BA0}" type="pres">
      <dgm:prSet presAssocID="{DB9A1C1A-614C-4714-9A92-7068234C5446}" presName="rootConnector" presStyleLbl="node2" presStyleIdx="1" presStyleCnt="2"/>
      <dgm:spPr/>
      <dgm:t>
        <a:bodyPr/>
        <a:lstStyle/>
        <a:p>
          <a:endParaRPr lang="en-US"/>
        </a:p>
      </dgm:t>
    </dgm:pt>
    <dgm:pt modelId="{80315292-291B-4FE3-BC72-8C600FD64DED}" type="pres">
      <dgm:prSet presAssocID="{DB9A1C1A-614C-4714-9A92-7068234C5446}" presName="hierChild4" presStyleCnt="0"/>
      <dgm:spPr/>
    </dgm:pt>
    <dgm:pt modelId="{78502234-BD2C-45C2-BC10-54449CEE351C}" type="pres">
      <dgm:prSet presAssocID="{DB9A1C1A-614C-4714-9A92-7068234C5446}" presName="hierChild5" presStyleCnt="0"/>
      <dgm:spPr/>
    </dgm:pt>
    <dgm:pt modelId="{30378986-F4DC-4E34-9C31-FC44B584884F}" type="pres">
      <dgm:prSet presAssocID="{84CC1675-72B2-470E-84B8-7F951D6DF116}" presName="hierChild3" presStyleCnt="0"/>
      <dgm:spPr/>
    </dgm:pt>
  </dgm:ptLst>
  <dgm:cxnLst>
    <dgm:cxn modelId="{38BB3E2A-A973-44AA-AF30-5CFBE9920423}" type="presOf" srcId="{DAD02A0A-4A8D-45E1-91EA-2CDFF5EDC65E}" destId="{C9D3D34D-9703-4688-BF86-56C06C3FDA90}" srcOrd="1" destOrd="0" presId="urn:microsoft.com/office/officeart/2005/8/layout/orgChart1"/>
    <dgm:cxn modelId="{C78160DF-4AFB-43FF-B607-8F76A1A5BB24}" type="presOf" srcId="{84CC1675-72B2-470E-84B8-7F951D6DF116}" destId="{B6BD64B2-BE21-48B9-8280-CE19F7EC4C24}" srcOrd="1" destOrd="0" presId="urn:microsoft.com/office/officeart/2005/8/layout/orgChart1"/>
    <dgm:cxn modelId="{CDE22672-2975-4345-AF4A-471DD00E306E}" type="presOf" srcId="{DAD02A0A-4A8D-45E1-91EA-2CDFF5EDC65E}" destId="{422ACFF9-A9FF-4BA0-9819-7F9525FF7C02}" srcOrd="0" destOrd="0" presId="urn:microsoft.com/office/officeart/2005/8/layout/orgChart1"/>
    <dgm:cxn modelId="{50F8FFCF-475C-475A-AE50-C98A9BA29396}" type="presOf" srcId="{9D8A3AC7-8CB9-4106-B31C-90F04AF160FB}" destId="{53A2E5DF-5F22-404C-926C-74804BFE8317}" srcOrd="0" destOrd="0" presId="urn:microsoft.com/office/officeart/2005/8/layout/orgChart1"/>
    <dgm:cxn modelId="{9E8D4795-ECD5-4F62-8134-C06429457C17}" srcId="{84CC1675-72B2-470E-84B8-7F951D6DF116}" destId="{DAD02A0A-4A8D-45E1-91EA-2CDFF5EDC65E}" srcOrd="0" destOrd="0" parTransId="{B95441B5-2620-47C6-8524-E00E2E63847A}" sibTransId="{EC35E8DE-D142-4BA3-89E8-FD07EB5AA724}"/>
    <dgm:cxn modelId="{13E15D45-25CD-408B-97AA-E0A7C50E5AB0}" type="presOf" srcId="{84CC1675-72B2-470E-84B8-7F951D6DF116}" destId="{E19AC932-8EC9-4EB1-9D98-12A0632BE906}" srcOrd="0" destOrd="0" presId="urn:microsoft.com/office/officeart/2005/8/layout/orgChart1"/>
    <dgm:cxn modelId="{0E871C56-B2BD-4107-97A0-08A892D6C89C}" type="presOf" srcId="{DB9A1C1A-614C-4714-9A92-7068234C5446}" destId="{01D44998-E409-4AC2-BCE9-50E079C5AA81}" srcOrd="0" destOrd="0" presId="urn:microsoft.com/office/officeart/2005/8/layout/orgChart1"/>
    <dgm:cxn modelId="{982229DE-63E4-4631-AEAF-A78177041F74}" srcId="{84CC1675-72B2-470E-84B8-7F951D6DF116}" destId="{DB9A1C1A-614C-4714-9A92-7068234C5446}" srcOrd="1" destOrd="0" parTransId="{9D8A3AC7-8CB9-4106-B31C-90F04AF160FB}" sibTransId="{7CC0C93A-702A-4126-972D-FD4C4E03174A}"/>
    <dgm:cxn modelId="{7A039046-9047-450C-B8CB-48C402FE268C}" type="presOf" srcId="{44F177B6-496F-49C3-BD3B-5927D113A818}" destId="{1062C5AD-F528-4B41-BC9D-E2EF7091DE27}" srcOrd="0" destOrd="0" presId="urn:microsoft.com/office/officeart/2005/8/layout/orgChart1"/>
    <dgm:cxn modelId="{A7F19231-8F37-473D-80B5-7767AFB92143}" srcId="{44F177B6-496F-49C3-BD3B-5927D113A818}" destId="{84CC1675-72B2-470E-84B8-7F951D6DF116}" srcOrd="0" destOrd="0" parTransId="{148A07B3-01F3-4595-9F9C-C0EFF26832C4}" sibTransId="{3B2A7391-B201-4ECA-9EA5-45F994F241FF}"/>
    <dgm:cxn modelId="{7CFE80EB-21FB-4E59-94BB-BB20F89EED49}" type="presOf" srcId="{B95441B5-2620-47C6-8524-E00E2E63847A}" destId="{4A4ACF1C-E134-42E9-953A-60535184CD52}" srcOrd="0" destOrd="0" presId="urn:microsoft.com/office/officeart/2005/8/layout/orgChart1"/>
    <dgm:cxn modelId="{1AA8EEA5-C85E-45BD-8C99-1F2706751EF4}" type="presOf" srcId="{DB9A1C1A-614C-4714-9A92-7068234C5446}" destId="{564525E3-81E1-46E1-A315-564327DC6BA0}" srcOrd="1" destOrd="0" presId="urn:microsoft.com/office/officeart/2005/8/layout/orgChart1"/>
    <dgm:cxn modelId="{264E1F96-A5FC-4B74-8EDA-8B5AC30CC8F5}" type="presParOf" srcId="{1062C5AD-F528-4B41-BC9D-E2EF7091DE27}" destId="{69F0189E-1421-41AA-94F7-D030C1774E08}" srcOrd="0" destOrd="0" presId="urn:microsoft.com/office/officeart/2005/8/layout/orgChart1"/>
    <dgm:cxn modelId="{FE812951-0CCD-4A81-9A7A-0F36AD74E5F1}" type="presParOf" srcId="{69F0189E-1421-41AA-94F7-D030C1774E08}" destId="{131BDA5C-7126-4E92-8368-DD7B8E258FD2}" srcOrd="0" destOrd="0" presId="urn:microsoft.com/office/officeart/2005/8/layout/orgChart1"/>
    <dgm:cxn modelId="{B0640D9D-20CC-42A0-A8CC-0120E31C0F9D}" type="presParOf" srcId="{131BDA5C-7126-4E92-8368-DD7B8E258FD2}" destId="{E19AC932-8EC9-4EB1-9D98-12A0632BE906}" srcOrd="0" destOrd="0" presId="urn:microsoft.com/office/officeart/2005/8/layout/orgChart1"/>
    <dgm:cxn modelId="{7C1CCD07-8D36-4662-BDC1-ECB59E19BEA1}" type="presParOf" srcId="{131BDA5C-7126-4E92-8368-DD7B8E258FD2}" destId="{B6BD64B2-BE21-48B9-8280-CE19F7EC4C24}" srcOrd="1" destOrd="0" presId="urn:microsoft.com/office/officeart/2005/8/layout/orgChart1"/>
    <dgm:cxn modelId="{3A8DDC5A-FE58-46F1-8EB4-96F64E62420F}" type="presParOf" srcId="{69F0189E-1421-41AA-94F7-D030C1774E08}" destId="{C6E27625-8E6C-400B-B5D1-9250AEFD470C}" srcOrd="1" destOrd="0" presId="urn:microsoft.com/office/officeart/2005/8/layout/orgChart1"/>
    <dgm:cxn modelId="{4EFD695A-5FCC-4CBD-9288-B6E0A01A5A5F}" type="presParOf" srcId="{C6E27625-8E6C-400B-B5D1-9250AEFD470C}" destId="{4A4ACF1C-E134-42E9-953A-60535184CD52}" srcOrd="0" destOrd="0" presId="urn:microsoft.com/office/officeart/2005/8/layout/orgChart1"/>
    <dgm:cxn modelId="{DD4CBE02-2C38-4CB1-B697-F49FB9DC4D91}" type="presParOf" srcId="{C6E27625-8E6C-400B-B5D1-9250AEFD470C}" destId="{4C8D4E51-0566-49CA-91EB-85CB42BE62A7}" srcOrd="1" destOrd="0" presId="urn:microsoft.com/office/officeart/2005/8/layout/orgChart1"/>
    <dgm:cxn modelId="{0B2596B0-531A-4B5C-8058-595B952BEE72}" type="presParOf" srcId="{4C8D4E51-0566-49CA-91EB-85CB42BE62A7}" destId="{DFF81D41-4541-4404-AC0C-953BBB417F07}" srcOrd="0" destOrd="0" presId="urn:microsoft.com/office/officeart/2005/8/layout/orgChart1"/>
    <dgm:cxn modelId="{3542D3C2-B219-4E9F-A91E-803DEFE8AAAC}" type="presParOf" srcId="{DFF81D41-4541-4404-AC0C-953BBB417F07}" destId="{422ACFF9-A9FF-4BA0-9819-7F9525FF7C02}" srcOrd="0" destOrd="0" presId="urn:microsoft.com/office/officeart/2005/8/layout/orgChart1"/>
    <dgm:cxn modelId="{96C5B68F-DD08-41E8-B3ED-0AFD23114FAC}" type="presParOf" srcId="{DFF81D41-4541-4404-AC0C-953BBB417F07}" destId="{C9D3D34D-9703-4688-BF86-56C06C3FDA90}" srcOrd="1" destOrd="0" presId="urn:microsoft.com/office/officeart/2005/8/layout/orgChart1"/>
    <dgm:cxn modelId="{6F45874E-94F0-450D-9389-55F13E95F6AA}" type="presParOf" srcId="{4C8D4E51-0566-49CA-91EB-85CB42BE62A7}" destId="{1A387EC9-E628-4A6A-A5D4-4514433A50FB}" srcOrd="1" destOrd="0" presId="urn:microsoft.com/office/officeart/2005/8/layout/orgChart1"/>
    <dgm:cxn modelId="{5E13BBAF-D968-4F14-8F0A-ACB2A276555D}" type="presParOf" srcId="{4C8D4E51-0566-49CA-91EB-85CB42BE62A7}" destId="{34D08747-9B8A-45D6-8C4A-6B936787921B}" srcOrd="2" destOrd="0" presId="urn:microsoft.com/office/officeart/2005/8/layout/orgChart1"/>
    <dgm:cxn modelId="{43A34EC3-CAA4-4CBA-B4F0-45D69EFFC831}" type="presParOf" srcId="{C6E27625-8E6C-400B-B5D1-9250AEFD470C}" destId="{53A2E5DF-5F22-404C-926C-74804BFE8317}" srcOrd="2" destOrd="0" presId="urn:microsoft.com/office/officeart/2005/8/layout/orgChart1"/>
    <dgm:cxn modelId="{C1AB837C-27F8-447B-A299-704F11DE743A}" type="presParOf" srcId="{C6E27625-8E6C-400B-B5D1-9250AEFD470C}" destId="{71952ABB-559A-4CC3-B7E1-F7C8F1030DF4}" srcOrd="3" destOrd="0" presId="urn:microsoft.com/office/officeart/2005/8/layout/orgChart1"/>
    <dgm:cxn modelId="{8CF83757-C274-403D-8F32-CE9DCB36ECBF}" type="presParOf" srcId="{71952ABB-559A-4CC3-B7E1-F7C8F1030DF4}" destId="{9EB655D4-B12B-42F8-80F2-A57B18F84D1E}" srcOrd="0" destOrd="0" presId="urn:microsoft.com/office/officeart/2005/8/layout/orgChart1"/>
    <dgm:cxn modelId="{27B6BC15-7B8E-4611-89A7-44D3405200B1}" type="presParOf" srcId="{9EB655D4-B12B-42F8-80F2-A57B18F84D1E}" destId="{01D44998-E409-4AC2-BCE9-50E079C5AA81}" srcOrd="0" destOrd="0" presId="urn:microsoft.com/office/officeart/2005/8/layout/orgChart1"/>
    <dgm:cxn modelId="{CF968D36-39B8-4C56-9272-B04225AA3D60}" type="presParOf" srcId="{9EB655D4-B12B-42F8-80F2-A57B18F84D1E}" destId="{564525E3-81E1-46E1-A315-564327DC6BA0}" srcOrd="1" destOrd="0" presId="urn:microsoft.com/office/officeart/2005/8/layout/orgChart1"/>
    <dgm:cxn modelId="{56AB67CC-52C4-48E0-BBF1-60A8BD2039C9}" type="presParOf" srcId="{71952ABB-559A-4CC3-B7E1-F7C8F1030DF4}" destId="{80315292-291B-4FE3-BC72-8C600FD64DED}" srcOrd="1" destOrd="0" presId="urn:microsoft.com/office/officeart/2005/8/layout/orgChart1"/>
    <dgm:cxn modelId="{3E2156E1-4707-4670-8FD3-D3DE3747F7AC}" type="presParOf" srcId="{71952ABB-559A-4CC3-B7E1-F7C8F1030DF4}" destId="{78502234-BD2C-45C2-BC10-54449CEE351C}" srcOrd="2" destOrd="0" presId="urn:microsoft.com/office/officeart/2005/8/layout/orgChart1"/>
    <dgm:cxn modelId="{6BEE0DC8-F327-4A43-BFA2-D43B67D508EC}" type="presParOf" srcId="{69F0189E-1421-41AA-94F7-D030C1774E08}" destId="{30378986-F4DC-4E34-9C31-FC44B58488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50851F-EC69-4A95-92EB-16725B07ADAA}" type="doc">
      <dgm:prSet loTypeId="urn:microsoft.com/office/officeart/2005/8/layout/vList2" loCatId="list" qsTypeId="urn:microsoft.com/office/officeart/2005/8/quickstyle/simple1" qsCatId="simple" csTypeId="urn:microsoft.com/office/officeart/2005/8/colors/colorful1#8" csCatId="colorful" phldr="1"/>
      <dgm:spPr/>
      <dgm:t>
        <a:bodyPr/>
        <a:lstStyle/>
        <a:p>
          <a:endParaRPr lang="en-US"/>
        </a:p>
      </dgm:t>
    </dgm:pt>
    <dgm:pt modelId="{0D4FAD28-307E-4999-8772-17BEFD88FAC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Proses </a:t>
          </a:r>
          <a:r>
            <a:rPr lang="en-US" dirty="0" err="1">
              <a:solidFill>
                <a:schemeClr val="tx1"/>
              </a:solidFill>
            </a:rPr>
            <a:t>teknis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dilakukan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oleh</a:t>
          </a:r>
          <a:r>
            <a:rPr lang="en-US" dirty="0">
              <a:solidFill>
                <a:schemeClr val="tx1"/>
              </a:solidFill>
            </a:rPr>
            <a:t> Web developer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menghasilkan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halaman</a:t>
          </a:r>
          <a:r>
            <a:rPr lang="en-US" dirty="0">
              <a:solidFill>
                <a:schemeClr val="tx1"/>
              </a:solidFill>
            </a:rPr>
            <a:t> website yang optimal </a:t>
          </a:r>
          <a:r>
            <a:rPr lang="en-US" dirty="0" err="1">
              <a:solidFill>
                <a:schemeClr val="tx1"/>
              </a:solidFill>
            </a:rPr>
            <a:t>bagi</a:t>
          </a:r>
          <a:r>
            <a:rPr lang="en-US" dirty="0">
              <a:solidFill>
                <a:schemeClr val="tx1"/>
              </a:solidFill>
            </a:rPr>
            <a:t> search engine</a:t>
          </a:r>
        </a:p>
      </dgm:t>
    </dgm:pt>
    <dgm:pt modelId="{6A5C4A5A-A37F-4A23-851C-F067FE253D72}" type="parTrans" cxnId="{90ADC622-4C0D-4665-85E0-2F1430C745A8}">
      <dgm:prSet/>
      <dgm:spPr/>
      <dgm:t>
        <a:bodyPr/>
        <a:lstStyle/>
        <a:p>
          <a:endParaRPr lang="en-US"/>
        </a:p>
      </dgm:t>
    </dgm:pt>
    <dgm:pt modelId="{98A86A1E-EEA4-4542-B1B4-1546F49575AE}" type="sibTrans" cxnId="{90ADC622-4C0D-4665-85E0-2F1430C745A8}">
      <dgm:prSet/>
      <dgm:spPr/>
      <dgm:t>
        <a:bodyPr/>
        <a:lstStyle/>
        <a:p>
          <a:endParaRPr lang="en-US"/>
        </a:p>
      </dgm:t>
    </dgm:pt>
    <dgm:pt modelId="{852C8C38-EC23-46E0-A36A-89EFEDA5434D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Tujuan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utamanya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adalah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mendapatkan</a:t>
          </a:r>
          <a:r>
            <a:rPr lang="en-US" dirty="0">
              <a:solidFill>
                <a:schemeClr val="tx1"/>
              </a:solidFill>
            </a:rPr>
            <a:t> ranking yang </a:t>
          </a:r>
          <a:r>
            <a:rPr lang="en-US" dirty="0" err="1">
              <a:solidFill>
                <a:schemeClr val="tx1"/>
              </a:solidFill>
            </a:rPr>
            <a:t>baik</a:t>
          </a:r>
          <a:r>
            <a:rPr lang="en-US" dirty="0">
              <a:solidFill>
                <a:schemeClr val="tx1"/>
              </a:solidFill>
            </a:rPr>
            <a:t> di </a:t>
          </a:r>
          <a:r>
            <a:rPr lang="en-US" dirty="0" err="1">
              <a:solidFill>
                <a:schemeClr val="tx1"/>
              </a:solidFill>
            </a:rPr>
            <a:t>hasil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pencarian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berdasarkan</a:t>
          </a:r>
          <a:r>
            <a:rPr lang="en-US" dirty="0">
              <a:solidFill>
                <a:schemeClr val="tx1"/>
              </a:solidFill>
            </a:rPr>
            <a:t> keywords yang </a:t>
          </a:r>
          <a:r>
            <a:rPr lang="en-US" dirty="0" err="1">
              <a:solidFill>
                <a:schemeClr val="tx1"/>
              </a:solidFill>
            </a:rPr>
            <a:t>dikehendaki</a:t>
          </a:r>
          <a:endParaRPr lang="en-US" dirty="0">
            <a:solidFill>
              <a:schemeClr val="tx1"/>
            </a:solidFill>
          </a:endParaRPr>
        </a:p>
      </dgm:t>
    </dgm:pt>
    <dgm:pt modelId="{06828997-ED87-48FB-8EC4-D986AD619367}" type="parTrans" cxnId="{868F75E9-1C45-4DFD-9876-5505F58F9188}">
      <dgm:prSet/>
      <dgm:spPr/>
      <dgm:t>
        <a:bodyPr/>
        <a:lstStyle/>
        <a:p>
          <a:endParaRPr lang="en-US"/>
        </a:p>
      </dgm:t>
    </dgm:pt>
    <dgm:pt modelId="{45163167-E36D-4B4D-86D9-DE41CE5B55E6}" type="sibTrans" cxnId="{868F75E9-1C45-4DFD-9876-5505F58F9188}">
      <dgm:prSet/>
      <dgm:spPr/>
      <dgm:t>
        <a:bodyPr/>
        <a:lstStyle/>
        <a:p>
          <a:endParaRPr lang="en-US"/>
        </a:p>
      </dgm:t>
    </dgm:pt>
    <dgm:pt modelId="{D61AB373-5620-44C2-82D0-650488C46C17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Pengembang</a:t>
          </a:r>
          <a:r>
            <a:rPr lang="en-US" dirty="0">
              <a:solidFill>
                <a:schemeClr val="tx1"/>
              </a:solidFill>
            </a:rPr>
            <a:t> web </a:t>
          </a:r>
          <a:r>
            <a:rPr lang="en-US" dirty="0" err="1">
              <a:solidFill>
                <a:schemeClr val="tx1"/>
              </a:solidFill>
            </a:rPr>
            <a:t>harus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menggunakan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kombinasi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kode</a:t>
          </a:r>
          <a:r>
            <a:rPr lang="en-US" dirty="0">
              <a:solidFill>
                <a:schemeClr val="tx1"/>
              </a:solidFill>
            </a:rPr>
            <a:t>, content, link, peta situs,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penggunaan</a:t>
          </a:r>
          <a:r>
            <a:rPr lang="en-US" dirty="0">
              <a:solidFill>
                <a:schemeClr val="tx1"/>
              </a:solidFill>
            </a:rPr>
            <a:t> keyword </a:t>
          </a:r>
          <a:r>
            <a:rPr lang="en-US" dirty="0" err="1">
              <a:solidFill>
                <a:schemeClr val="tx1"/>
              </a:solidFill>
            </a:rPr>
            <a:t>dengan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tepat</a:t>
          </a:r>
          <a:endParaRPr lang="en-US" dirty="0">
            <a:solidFill>
              <a:schemeClr val="tx1"/>
            </a:solidFill>
          </a:endParaRPr>
        </a:p>
      </dgm:t>
    </dgm:pt>
    <dgm:pt modelId="{B663325B-F9A4-492F-BCA7-E18E57ADC235}" type="parTrans" cxnId="{4FAE8CC9-9F77-40F4-BDDB-DE55C3B9BBB7}">
      <dgm:prSet/>
      <dgm:spPr/>
      <dgm:t>
        <a:bodyPr/>
        <a:lstStyle/>
        <a:p>
          <a:endParaRPr lang="en-US"/>
        </a:p>
      </dgm:t>
    </dgm:pt>
    <dgm:pt modelId="{738DE57C-0AAB-4512-BB73-A2BB312AE581}" type="sibTrans" cxnId="{4FAE8CC9-9F77-40F4-BDDB-DE55C3B9BBB7}">
      <dgm:prSet/>
      <dgm:spPr/>
      <dgm:t>
        <a:bodyPr/>
        <a:lstStyle/>
        <a:p>
          <a:endParaRPr lang="en-US"/>
        </a:p>
      </dgm:t>
    </dgm:pt>
    <dgm:pt modelId="{387293CB-3143-4123-B96D-84F6D76625B4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Perencangan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matang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kesabaran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strategi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jangka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panjang</a:t>
          </a:r>
          <a:endParaRPr lang="en-US" dirty="0">
            <a:solidFill>
              <a:schemeClr val="tx1"/>
            </a:solidFill>
          </a:endParaRPr>
        </a:p>
      </dgm:t>
    </dgm:pt>
    <dgm:pt modelId="{AAA94515-7E6E-438E-B1DA-530762987A9D}" type="parTrans" cxnId="{629A591A-9FA7-4B9D-9A96-F1730054914D}">
      <dgm:prSet/>
      <dgm:spPr/>
      <dgm:t>
        <a:bodyPr/>
        <a:lstStyle/>
        <a:p>
          <a:endParaRPr lang="en-US"/>
        </a:p>
      </dgm:t>
    </dgm:pt>
    <dgm:pt modelId="{AB5B6395-C242-4569-9617-2BB6591A0271}" type="sibTrans" cxnId="{629A591A-9FA7-4B9D-9A96-F1730054914D}">
      <dgm:prSet/>
      <dgm:spPr/>
      <dgm:t>
        <a:bodyPr/>
        <a:lstStyle/>
        <a:p>
          <a:endParaRPr lang="en-US"/>
        </a:p>
      </dgm:t>
    </dgm:pt>
    <dgm:pt modelId="{8F933114-2C5E-4AC1-8A45-BAD4EA94B271}" type="pres">
      <dgm:prSet presAssocID="{9B50851F-EC69-4A95-92EB-16725B07ADA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C0FB88-8BAA-430D-8137-C330A430077F}" type="pres">
      <dgm:prSet presAssocID="{0D4FAD28-307E-4999-8772-17BEFD88FAC4}" presName="parentText" presStyleLbl="node1" presStyleIdx="0" presStyleCnt="4" custLinFactNeighborX="312" custLinFactNeighborY="503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6C6AB-2A68-4ABE-8189-9D9FA95690BD}" type="pres">
      <dgm:prSet presAssocID="{98A86A1E-EEA4-4542-B1B4-1546F49575AE}" presName="spacer" presStyleCnt="0"/>
      <dgm:spPr/>
    </dgm:pt>
    <dgm:pt modelId="{2F499DE6-025C-4279-B29F-BA4FB2C0078A}" type="pres">
      <dgm:prSet presAssocID="{852C8C38-EC23-46E0-A36A-89EFEDA5434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1D07B-EA9D-485F-A2AD-7D5554F4D66E}" type="pres">
      <dgm:prSet presAssocID="{45163167-E36D-4B4D-86D9-DE41CE5B55E6}" presName="spacer" presStyleCnt="0"/>
      <dgm:spPr/>
    </dgm:pt>
    <dgm:pt modelId="{C50220D3-D02E-43BD-AE95-987E2967FB7C}" type="pres">
      <dgm:prSet presAssocID="{D61AB373-5620-44C2-82D0-650488C46C1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990B3F-2A70-4BB5-BE04-04D8DA163491}" type="pres">
      <dgm:prSet presAssocID="{738DE57C-0AAB-4512-BB73-A2BB312AE581}" presName="spacer" presStyleCnt="0"/>
      <dgm:spPr/>
    </dgm:pt>
    <dgm:pt modelId="{5D0EB256-E7BE-403B-BFD0-E47C18DCA35C}" type="pres">
      <dgm:prSet presAssocID="{387293CB-3143-4123-B96D-84F6D76625B4}" presName="parentText" presStyleLbl="node1" presStyleIdx="3" presStyleCnt="4" custLinFactNeighborX="312" custLinFactNeighborY="627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9A591A-9FA7-4B9D-9A96-F1730054914D}" srcId="{9B50851F-EC69-4A95-92EB-16725B07ADAA}" destId="{387293CB-3143-4123-B96D-84F6D76625B4}" srcOrd="3" destOrd="0" parTransId="{AAA94515-7E6E-438E-B1DA-530762987A9D}" sibTransId="{AB5B6395-C242-4569-9617-2BB6591A0271}"/>
    <dgm:cxn modelId="{90ADC622-4C0D-4665-85E0-2F1430C745A8}" srcId="{9B50851F-EC69-4A95-92EB-16725B07ADAA}" destId="{0D4FAD28-307E-4999-8772-17BEFD88FAC4}" srcOrd="0" destOrd="0" parTransId="{6A5C4A5A-A37F-4A23-851C-F067FE253D72}" sibTransId="{98A86A1E-EEA4-4542-B1B4-1546F49575AE}"/>
    <dgm:cxn modelId="{C82016CF-2B30-4ABF-BD80-C28E764A1708}" type="presOf" srcId="{852C8C38-EC23-46E0-A36A-89EFEDA5434D}" destId="{2F499DE6-025C-4279-B29F-BA4FB2C0078A}" srcOrd="0" destOrd="0" presId="urn:microsoft.com/office/officeart/2005/8/layout/vList2"/>
    <dgm:cxn modelId="{66837DA0-665E-4F65-A961-804EB0F172F5}" type="presOf" srcId="{0D4FAD28-307E-4999-8772-17BEFD88FAC4}" destId="{FDC0FB88-8BAA-430D-8137-C330A430077F}" srcOrd="0" destOrd="0" presId="urn:microsoft.com/office/officeart/2005/8/layout/vList2"/>
    <dgm:cxn modelId="{BBA4F0EE-1032-4104-BBEE-14E3ABC440BE}" type="presOf" srcId="{D61AB373-5620-44C2-82D0-650488C46C17}" destId="{C50220D3-D02E-43BD-AE95-987E2967FB7C}" srcOrd="0" destOrd="0" presId="urn:microsoft.com/office/officeart/2005/8/layout/vList2"/>
    <dgm:cxn modelId="{868F75E9-1C45-4DFD-9876-5505F58F9188}" srcId="{9B50851F-EC69-4A95-92EB-16725B07ADAA}" destId="{852C8C38-EC23-46E0-A36A-89EFEDA5434D}" srcOrd="1" destOrd="0" parTransId="{06828997-ED87-48FB-8EC4-D986AD619367}" sibTransId="{45163167-E36D-4B4D-86D9-DE41CE5B55E6}"/>
    <dgm:cxn modelId="{4FAE8CC9-9F77-40F4-BDDB-DE55C3B9BBB7}" srcId="{9B50851F-EC69-4A95-92EB-16725B07ADAA}" destId="{D61AB373-5620-44C2-82D0-650488C46C17}" srcOrd="2" destOrd="0" parTransId="{B663325B-F9A4-492F-BCA7-E18E57ADC235}" sibTransId="{738DE57C-0AAB-4512-BB73-A2BB312AE581}"/>
    <dgm:cxn modelId="{A64268F4-C848-49E5-902E-13C68DF0E9E8}" type="presOf" srcId="{387293CB-3143-4123-B96D-84F6D76625B4}" destId="{5D0EB256-E7BE-403B-BFD0-E47C18DCA35C}" srcOrd="0" destOrd="0" presId="urn:microsoft.com/office/officeart/2005/8/layout/vList2"/>
    <dgm:cxn modelId="{6356874F-9F01-47D9-A6F0-8FF99BCC70B9}" type="presOf" srcId="{9B50851F-EC69-4A95-92EB-16725B07ADAA}" destId="{8F933114-2C5E-4AC1-8A45-BAD4EA94B271}" srcOrd="0" destOrd="0" presId="urn:microsoft.com/office/officeart/2005/8/layout/vList2"/>
    <dgm:cxn modelId="{B75802E6-A7C7-4F54-A97B-78D9E8172444}" type="presParOf" srcId="{8F933114-2C5E-4AC1-8A45-BAD4EA94B271}" destId="{FDC0FB88-8BAA-430D-8137-C330A430077F}" srcOrd="0" destOrd="0" presId="urn:microsoft.com/office/officeart/2005/8/layout/vList2"/>
    <dgm:cxn modelId="{70C6207C-831A-4C02-A1D3-4ED41037C485}" type="presParOf" srcId="{8F933114-2C5E-4AC1-8A45-BAD4EA94B271}" destId="{B276C6AB-2A68-4ABE-8189-9D9FA95690BD}" srcOrd="1" destOrd="0" presId="urn:microsoft.com/office/officeart/2005/8/layout/vList2"/>
    <dgm:cxn modelId="{F4922F08-9D5D-48D9-8E2C-7D8107E5C89F}" type="presParOf" srcId="{8F933114-2C5E-4AC1-8A45-BAD4EA94B271}" destId="{2F499DE6-025C-4279-B29F-BA4FB2C0078A}" srcOrd="2" destOrd="0" presId="urn:microsoft.com/office/officeart/2005/8/layout/vList2"/>
    <dgm:cxn modelId="{5A82E975-ADC9-423C-9341-D5712EF47B4C}" type="presParOf" srcId="{8F933114-2C5E-4AC1-8A45-BAD4EA94B271}" destId="{57D1D07B-EA9D-485F-A2AD-7D5554F4D66E}" srcOrd="3" destOrd="0" presId="urn:microsoft.com/office/officeart/2005/8/layout/vList2"/>
    <dgm:cxn modelId="{7868D9AB-462D-4700-B4B9-B96FD30D43A5}" type="presParOf" srcId="{8F933114-2C5E-4AC1-8A45-BAD4EA94B271}" destId="{C50220D3-D02E-43BD-AE95-987E2967FB7C}" srcOrd="4" destOrd="0" presId="urn:microsoft.com/office/officeart/2005/8/layout/vList2"/>
    <dgm:cxn modelId="{4087D568-D978-421D-AFB2-4F3C9A79FCCA}" type="presParOf" srcId="{8F933114-2C5E-4AC1-8A45-BAD4EA94B271}" destId="{23990B3F-2A70-4BB5-BE04-04D8DA163491}" srcOrd="5" destOrd="0" presId="urn:microsoft.com/office/officeart/2005/8/layout/vList2"/>
    <dgm:cxn modelId="{26A6C390-D6D1-4123-B1F1-4B036DD9DC53}" type="presParOf" srcId="{8F933114-2C5E-4AC1-8A45-BAD4EA94B271}" destId="{5D0EB256-E7BE-403B-BFD0-E47C18DCA35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59601C4-3B41-4B25-A254-08B5A3181B26}">
      <dsp:nvSpPr>
        <dsp:cNvPr id="0" name=""/>
        <dsp:cNvSpPr/>
      </dsp:nvSpPr>
      <dsp:spPr>
        <a:xfrm>
          <a:off x="0" y="403616"/>
          <a:ext cx="3657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20D11-F42B-4B04-BD23-06819EAFE5FB}">
      <dsp:nvSpPr>
        <dsp:cNvPr id="0" name=""/>
        <dsp:cNvSpPr/>
      </dsp:nvSpPr>
      <dsp:spPr>
        <a:xfrm>
          <a:off x="182880" y="8479"/>
          <a:ext cx="25603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774" tIns="0" rIns="9677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Web Marketing</a:t>
          </a:r>
        </a:p>
      </dsp:txBody>
      <dsp:txXfrm>
        <a:off x="182880" y="8479"/>
        <a:ext cx="2560320" cy="678960"/>
      </dsp:txXfrm>
    </dsp:sp>
    <dsp:sp modelId="{4EBE48F9-2D65-40C0-9550-5E4F7A7C7815}">
      <dsp:nvSpPr>
        <dsp:cNvPr id="0" name=""/>
        <dsp:cNvSpPr/>
      </dsp:nvSpPr>
      <dsp:spPr>
        <a:xfrm>
          <a:off x="0" y="1391240"/>
          <a:ext cx="3657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797B5-7CD8-4896-AC26-86B1D2418EB6}">
      <dsp:nvSpPr>
        <dsp:cNvPr id="0" name=""/>
        <dsp:cNvSpPr/>
      </dsp:nvSpPr>
      <dsp:spPr>
        <a:xfrm>
          <a:off x="182880" y="1051759"/>
          <a:ext cx="2560320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774" tIns="0" rIns="9677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Online Marketing</a:t>
          </a:r>
        </a:p>
      </dsp:txBody>
      <dsp:txXfrm>
        <a:off x="182880" y="1051759"/>
        <a:ext cx="2560320" cy="678960"/>
      </dsp:txXfrm>
    </dsp:sp>
    <dsp:sp modelId="{5655D7E3-9ADE-44B0-9E24-759E00D23E5F}">
      <dsp:nvSpPr>
        <dsp:cNvPr id="0" name=""/>
        <dsp:cNvSpPr/>
      </dsp:nvSpPr>
      <dsp:spPr>
        <a:xfrm>
          <a:off x="0" y="2434519"/>
          <a:ext cx="3657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2B8D4-91FC-4D91-A434-AA325F2D0FB7}">
      <dsp:nvSpPr>
        <dsp:cNvPr id="0" name=""/>
        <dsp:cNvSpPr/>
      </dsp:nvSpPr>
      <dsp:spPr>
        <a:xfrm>
          <a:off x="182880" y="2095040"/>
          <a:ext cx="256032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774" tIns="0" rIns="9677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Internet Marketing</a:t>
          </a:r>
        </a:p>
      </dsp:txBody>
      <dsp:txXfrm>
        <a:off x="182880" y="2095040"/>
        <a:ext cx="2560320" cy="67896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4B006FD-ECDF-4D3C-82A7-237B58E5F207}">
      <dsp:nvSpPr>
        <dsp:cNvPr id="0" name=""/>
        <dsp:cNvSpPr/>
      </dsp:nvSpPr>
      <dsp:spPr>
        <a:xfrm>
          <a:off x="2079849" y="707672"/>
          <a:ext cx="4904003" cy="4904003"/>
        </a:xfrm>
        <a:prstGeom prst="blockArc">
          <a:avLst>
            <a:gd name="adj1" fmla="val 12600000"/>
            <a:gd name="adj2" fmla="val 16200000"/>
            <a:gd name="adj3" fmla="val 4525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B7D45-1639-4EDD-A51B-6482E27021EE}">
      <dsp:nvSpPr>
        <dsp:cNvPr id="0" name=""/>
        <dsp:cNvSpPr/>
      </dsp:nvSpPr>
      <dsp:spPr>
        <a:xfrm>
          <a:off x="2079849" y="707672"/>
          <a:ext cx="4904003" cy="4904003"/>
        </a:xfrm>
        <a:prstGeom prst="blockArc">
          <a:avLst>
            <a:gd name="adj1" fmla="val 9000000"/>
            <a:gd name="adj2" fmla="val 12600000"/>
            <a:gd name="adj3" fmla="val 4525"/>
          </a:avLst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7DAE7-C080-4E4A-9CA7-9C7E59E8001A}">
      <dsp:nvSpPr>
        <dsp:cNvPr id="0" name=""/>
        <dsp:cNvSpPr/>
      </dsp:nvSpPr>
      <dsp:spPr>
        <a:xfrm>
          <a:off x="2055077" y="665754"/>
          <a:ext cx="4904003" cy="4904003"/>
        </a:xfrm>
        <a:prstGeom prst="blockArc">
          <a:avLst>
            <a:gd name="adj1" fmla="val 5253020"/>
            <a:gd name="adj2" fmla="val 8930154"/>
            <a:gd name="adj3" fmla="val 4525"/>
          </a:avLst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40ED6-089B-4C38-A734-89029DC7D076}">
      <dsp:nvSpPr>
        <dsp:cNvPr id="0" name=""/>
        <dsp:cNvSpPr/>
      </dsp:nvSpPr>
      <dsp:spPr>
        <a:xfrm>
          <a:off x="2105607" y="664126"/>
          <a:ext cx="4904003" cy="4904003"/>
        </a:xfrm>
        <a:prstGeom prst="blockArc">
          <a:avLst>
            <a:gd name="adj1" fmla="val 1872576"/>
            <a:gd name="adj2" fmla="val 5325542"/>
            <a:gd name="adj3" fmla="val 4525"/>
          </a:avLst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2A2DA-B45F-4C59-9EE4-659A1AB2D069}">
      <dsp:nvSpPr>
        <dsp:cNvPr id="0" name=""/>
        <dsp:cNvSpPr/>
      </dsp:nvSpPr>
      <dsp:spPr>
        <a:xfrm>
          <a:off x="2098512" y="675913"/>
          <a:ext cx="4904003" cy="4904003"/>
        </a:xfrm>
        <a:prstGeom prst="blockArc">
          <a:avLst>
            <a:gd name="adj1" fmla="val 19776147"/>
            <a:gd name="adj2" fmla="val 1852841"/>
            <a:gd name="adj3" fmla="val 4525"/>
          </a:avLst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EB78A-010A-4907-A7A0-BC30CC4AEE56}">
      <dsp:nvSpPr>
        <dsp:cNvPr id="0" name=""/>
        <dsp:cNvSpPr/>
      </dsp:nvSpPr>
      <dsp:spPr>
        <a:xfrm>
          <a:off x="2117296" y="707379"/>
          <a:ext cx="4904003" cy="4904003"/>
        </a:xfrm>
        <a:prstGeom prst="blockArc">
          <a:avLst>
            <a:gd name="adj1" fmla="val 16146282"/>
            <a:gd name="adj2" fmla="val 19723578"/>
            <a:gd name="adj3" fmla="val 452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CE81A-62EC-4007-B112-4FD53E23B4E6}">
      <dsp:nvSpPr>
        <dsp:cNvPr id="0" name=""/>
        <dsp:cNvSpPr/>
      </dsp:nvSpPr>
      <dsp:spPr>
        <a:xfrm>
          <a:off x="3431080" y="2058902"/>
          <a:ext cx="2201542" cy="220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>
              <a:solidFill>
                <a:schemeClr val="tx1"/>
              </a:solidFill>
            </a:rPr>
            <a:t>Social Media </a:t>
          </a:r>
          <a:r>
            <a:rPr lang="en-US" sz="2400" b="1" kern="1200" dirty="0">
              <a:solidFill>
                <a:schemeClr val="tx1"/>
              </a:solidFill>
            </a:rPr>
            <a:t>Marketing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3431080" y="2058902"/>
        <a:ext cx="2201542" cy="2201542"/>
      </dsp:txXfrm>
    </dsp:sp>
    <dsp:sp modelId="{D1C82256-F340-489E-B0A8-4CA163722030}">
      <dsp:nvSpPr>
        <dsp:cNvPr id="0" name=""/>
        <dsp:cNvSpPr/>
      </dsp:nvSpPr>
      <dsp:spPr>
        <a:xfrm>
          <a:off x="3636715" y="-84935"/>
          <a:ext cx="1790272" cy="16961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err="1">
              <a:solidFill>
                <a:schemeClr val="tx1"/>
              </a:solidFill>
            </a:rPr>
            <a:t>Menjaga</a:t>
          </a:r>
          <a:r>
            <a:rPr lang="en-US" sz="2000" b="0" i="0" kern="1200" dirty="0">
              <a:solidFill>
                <a:schemeClr val="tx1"/>
              </a:solidFill>
            </a:rPr>
            <a:t> </a:t>
          </a:r>
          <a:r>
            <a:rPr lang="en-US" sz="2000" b="0" i="0" kern="1200" dirty="0" err="1">
              <a:solidFill>
                <a:schemeClr val="tx1"/>
              </a:solidFill>
            </a:rPr>
            <a:t>relasi</a:t>
          </a:r>
          <a:r>
            <a:rPr lang="en-US" sz="2000" b="0" i="0" kern="1200" dirty="0">
              <a:solidFill>
                <a:schemeClr val="tx1"/>
              </a:solidFill>
            </a:rPr>
            <a:t> </a:t>
          </a:r>
          <a:r>
            <a:rPr lang="en-US" sz="2000" b="0" i="0" kern="1200" dirty="0" err="1">
              <a:solidFill>
                <a:schemeClr val="tx1"/>
              </a:solidFill>
            </a:rPr>
            <a:t>publik</a:t>
          </a:r>
          <a:endParaRPr lang="en-US" sz="2000" b="0" i="0" kern="1200" dirty="0">
            <a:solidFill>
              <a:schemeClr val="tx1"/>
            </a:solidFill>
          </a:endParaRPr>
        </a:p>
      </dsp:txBody>
      <dsp:txXfrm>
        <a:off x="3636715" y="-84935"/>
        <a:ext cx="1790272" cy="1696173"/>
      </dsp:txXfrm>
    </dsp:sp>
    <dsp:sp modelId="{453839D4-CEC3-4C2C-9CEA-2A663B741FF4}">
      <dsp:nvSpPr>
        <dsp:cNvPr id="0" name=""/>
        <dsp:cNvSpPr/>
      </dsp:nvSpPr>
      <dsp:spPr>
        <a:xfrm>
          <a:off x="5676323" y="990595"/>
          <a:ext cx="1882551" cy="1849372"/>
        </a:xfrm>
        <a:prstGeom prst="ellipse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>
              <a:solidFill>
                <a:schemeClr val="tx1"/>
              </a:solidFill>
            </a:rPr>
            <a:t>Marketing</a:t>
          </a:r>
        </a:p>
      </dsp:txBody>
      <dsp:txXfrm>
        <a:off x="5676323" y="990595"/>
        <a:ext cx="1882551" cy="1849372"/>
      </dsp:txXfrm>
    </dsp:sp>
    <dsp:sp modelId="{4120583F-FAE4-4647-964C-C9CA7AD679D9}">
      <dsp:nvSpPr>
        <dsp:cNvPr id="0" name=""/>
        <dsp:cNvSpPr/>
      </dsp:nvSpPr>
      <dsp:spPr>
        <a:xfrm>
          <a:off x="5676011" y="3472769"/>
          <a:ext cx="1862579" cy="1770330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solidFill>
                <a:schemeClr val="tx1"/>
              </a:solidFill>
            </a:rPr>
            <a:t>Menyedia</a:t>
          </a:r>
          <a:endParaRPr lang="en-US" sz="2000" kern="1200" dirty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solidFill>
                <a:schemeClr val="tx1"/>
              </a:solidFill>
            </a:rPr>
            <a:t>kan</a:t>
          </a:r>
          <a:r>
            <a:rPr lang="en-US" sz="2000" kern="1200" dirty="0">
              <a:solidFill>
                <a:schemeClr val="tx1"/>
              </a:solidFill>
            </a:rPr>
            <a:t> customer support</a:t>
          </a:r>
        </a:p>
      </dsp:txBody>
      <dsp:txXfrm>
        <a:off x="5676011" y="3472769"/>
        <a:ext cx="1862579" cy="1770330"/>
      </dsp:txXfrm>
    </dsp:sp>
    <dsp:sp modelId="{3536A7A8-AC61-4219-8380-85C1336CCD30}">
      <dsp:nvSpPr>
        <dsp:cNvPr id="0" name=""/>
        <dsp:cNvSpPr/>
      </dsp:nvSpPr>
      <dsp:spPr>
        <a:xfrm>
          <a:off x="3774785" y="4648198"/>
          <a:ext cx="1669451" cy="1727781"/>
        </a:xfrm>
        <a:prstGeom prst="ellipse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err="1">
              <a:solidFill>
                <a:schemeClr val="tx1"/>
              </a:solidFill>
            </a:rPr>
            <a:t>Pengembangan</a:t>
          </a:r>
          <a:r>
            <a:rPr lang="en-US" sz="2000" b="0" kern="1200" dirty="0">
              <a:solidFill>
                <a:schemeClr val="tx1"/>
              </a:solidFill>
            </a:rPr>
            <a:t> </a:t>
          </a:r>
          <a:r>
            <a:rPr lang="en-US" sz="2000" b="0" kern="1200" dirty="0" err="1">
              <a:solidFill>
                <a:schemeClr val="tx1"/>
              </a:solidFill>
            </a:rPr>
            <a:t>bisnis</a:t>
          </a:r>
          <a:endParaRPr lang="en-US" sz="2000" b="0" kern="1200" dirty="0">
            <a:solidFill>
              <a:schemeClr val="tx1"/>
            </a:solidFill>
          </a:endParaRPr>
        </a:p>
      </dsp:txBody>
      <dsp:txXfrm>
        <a:off x="3774785" y="4648198"/>
        <a:ext cx="1669451" cy="1727781"/>
      </dsp:txXfrm>
    </dsp:sp>
    <dsp:sp modelId="{F0135FE6-EC95-4B44-AB02-B9614440755F}">
      <dsp:nvSpPr>
        <dsp:cNvPr id="0" name=""/>
        <dsp:cNvSpPr/>
      </dsp:nvSpPr>
      <dsp:spPr>
        <a:xfrm>
          <a:off x="1560580" y="3449052"/>
          <a:ext cx="1791643" cy="1817765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err="1">
              <a:solidFill>
                <a:schemeClr val="tx1"/>
              </a:solidFill>
            </a:rPr>
            <a:t>Rekrut</a:t>
          </a:r>
          <a:endParaRPr lang="en-US" sz="2000" b="0" kern="1200" dirty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err="1">
              <a:solidFill>
                <a:schemeClr val="tx1"/>
              </a:solidFill>
            </a:rPr>
            <a:t>ment</a:t>
          </a:r>
          <a:endParaRPr lang="en-US" sz="2000" b="0" kern="1200" dirty="0">
            <a:solidFill>
              <a:schemeClr val="tx1"/>
            </a:solidFill>
          </a:endParaRPr>
        </a:p>
      </dsp:txBody>
      <dsp:txXfrm>
        <a:off x="1560580" y="3449052"/>
        <a:ext cx="1791643" cy="1817765"/>
      </dsp:txXfrm>
    </dsp:sp>
    <dsp:sp modelId="{D0071CA4-3335-414A-AB84-60A25379777F}">
      <dsp:nvSpPr>
        <dsp:cNvPr id="0" name=""/>
        <dsp:cNvSpPr/>
      </dsp:nvSpPr>
      <dsp:spPr>
        <a:xfrm>
          <a:off x="1505155" y="1048006"/>
          <a:ext cx="1902493" cy="1826811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solidFill>
                <a:schemeClr val="tx1"/>
              </a:solidFill>
            </a:rPr>
            <a:t>Menjalan</a:t>
          </a:r>
          <a:endParaRPr lang="en-US" sz="2000" kern="1200" dirty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solidFill>
                <a:schemeClr val="tx1"/>
              </a:solidFill>
            </a:rPr>
            <a:t>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riset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505155" y="1048006"/>
        <a:ext cx="1902493" cy="1826811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3DC030-6A39-419F-9842-4054680CCF87}">
      <dsp:nvSpPr>
        <dsp:cNvPr id="0" name=""/>
        <dsp:cNvSpPr/>
      </dsp:nvSpPr>
      <dsp:spPr>
        <a:xfrm>
          <a:off x="0" y="1679"/>
          <a:ext cx="541020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solidFill>
                <a:schemeClr val="tx1"/>
              </a:solidFill>
            </a:rPr>
            <a:t>Facebook Post</a:t>
          </a:r>
        </a:p>
      </dsp:txBody>
      <dsp:txXfrm>
        <a:off x="0" y="1679"/>
        <a:ext cx="5410200" cy="1198080"/>
      </dsp:txXfrm>
    </dsp:sp>
    <dsp:sp modelId="{8605EF01-8EDC-4D7C-B314-DC1B48A3D404}">
      <dsp:nvSpPr>
        <dsp:cNvPr id="0" name=""/>
        <dsp:cNvSpPr/>
      </dsp:nvSpPr>
      <dsp:spPr>
        <a:xfrm>
          <a:off x="0" y="1199759"/>
          <a:ext cx="5410200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Cara </a:t>
          </a:r>
          <a:r>
            <a:rPr lang="en-US" sz="2000" kern="1200" dirty="0" err="1"/>
            <a:t>efektif</a:t>
          </a:r>
          <a:r>
            <a:rPr lang="en-US" sz="2000" kern="1200" dirty="0"/>
            <a:t> </a:t>
          </a:r>
          <a:r>
            <a:rPr lang="en-US" sz="2000" kern="1200" dirty="0" err="1"/>
            <a:t>untuk</a:t>
          </a:r>
          <a:r>
            <a:rPr lang="en-US" sz="2000" kern="1200" dirty="0"/>
            <a:t> </a:t>
          </a:r>
          <a:r>
            <a:rPr lang="en-US" sz="2000" kern="1200" dirty="0" err="1"/>
            <a:t>berinteraksi</a:t>
          </a:r>
          <a:r>
            <a:rPr lang="en-US" sz="2000" kern="1200" dirty="0"/>
            <a:t> </a:t>
          </a:r>
          <a:r>
            <a:rPr lang="en-US" sz="2000" kern="1200" dirty="0" err="1"/>
            <a:t>dengan</a:t>
          </a:r>
          <a:r>
            <a:rPr lang="en-US" sz="2000" kern="1200" dirty="0"/>
            <a:t> audience </a:t>
          </a:r>
          <a:r>
            <a:rPr lang="en-US" sz="2000" kern="1200" dirty="0" err="1"/>
            <a:t>kita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/>
            <a:t>Bentuk</a:t>
          </a:r>
          <a:r>
            <a:rPr lang="en-US" sz="2000" kern="1200" dirty="0"/>
            <a:t>: Facebook offers, photos, videos, questions</a:t>
          </a:r>
        </a:p>
      </dsp:txBody>
      <dsp:txXfrm>
        <a:off x="0" y="1199759"/>
        <a:ext cx="5410200" cy="1258560"/>
      </dsp:txXfrm>
    </dsp:sp>
    <dsp:sp modelId="{6B4FC9BD-2FC9-4829-81E3-A0A46D0808A9}">
      <dsp:nvSpPr>
        <dsp:cNvPr id="0" name=""/>
        <dsp:cNvSpPr/>
      </dsp:nvSpPr>
      <dsp:spPr>
        <a:xfrm>
          <a:off x="0" y="2458320"/>
          <a:ext cx="541020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solidFill>
                <a:schemeClr val="tx1"/>
              </a:solidFill>
            </a:rPr>
            <a:t>Sponsored Stories</a:t>
          </a:r>
        </a:p>
      </dsp:txBody>
      <dsp:txXfrm>
        <a:off x="0" y="2458320"/>
        <a:ext cx="5410200" cy="1198080"/>
      </dsp:txXfrm>
    </dsp:sp>
    <dsp:sp modelId="{8F2555D1-CB93-4A81-8E92-9EA7F3D41F1A}">
      <dsp:nvSpPr>
        <dsp:cNvPr id="0" name=""/>
        <dsp:cNvSpPr/>
      </dsp:nvSpPr>
      <dsp:spPr>
        <a:xfrm>
          <a:off x="0" y="3656400"/>
          <a:ext cx="5410200" cy="1523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/>
            <a:t>Ketika</a:t>
          </a:r>
          <a:r>
            <a:rPr lang="en-US" sz="2000" kern="1200" dirty="0"/>
            <a:t> </a:t>
          </a:r>
          <a:r>
            <a:rPr lang="en-US" sz="2000" kern="1200" dirty="0" err="1"/>
            <a:t>seseorang</a:t>
          </a:r>
          <a:r>
            <a:rPr lang="en-US" sz="2000" kern="1200" dirty="0"/>
            <a:t> </a:t>
          </a:r>
          <a:r>
            <a:rPr lang="en-US" sz="2000" kern="1200" dirty="0" err="1"/>
            <a:t>berinteraksi</a:t>
          </a:r>
          <a:r>
            <a:rPr lang="en-US" sz="2000" kern="1200" dirty="0"/>
            <a:t> (</a:t>
          </a:r>
          <a:r>
            <a:rPr lang="en-US" sz="2000" kern="1200" dirty="0" err="1"/>
            <a:t>mis</a:t>
          </a:r>
          <a:r>
            <a:rPr lang="en-US" sz="2000" kern="1200" dirty="0"/>
            <a:t>: </a:t>
          </a:r>
          <a:r>
            <a:rPr lang="en-US" sz="2000" kern="1200" dirty="0" err="1"/>
            <a:t>nge</a:t>
          </a:r>
          <a:r>
            <a:rPr lang="en-US" sz="2000" kern="1200" dirty="0"/>
            <a:t>-Like activity) </a:t>
          </a:r>
          <a:r>
            <a:rPr lang="en-US" sz="2000" kern="1200" dirty="0" err="1"/>
            <a:t>pada</a:t>
          </a:r>
          <a:r>
            <a:rPr lang="en-US" sz="2000" kern="1200" dirty="0"/>
            <a:t> </a:t>
          </a:r>
          <a:r>
            <a:rPr lang="en-US" sz="2000" kern="1200" dirty="0" err="1"/>
            <a:t>facebook</a:t>
          </a:r>
          <a:r>
            <a:rPr lang="en-US" sz="2000" kern="1200" dirty="0"/>
            <a:t> page </a:t>
          </a:r>
          <a:r>
            <a:rPr lang="en-US" sz="2000" kern="1200" dirty="0" err="1"/>
            <a:t>tertentu</a:t>
          </a:r>
          <a:r>
            <a:rPr lang="en-US" sz="2000" kern="1200" dirty="0"/>
            <a:t>, </a:t>
          </a:r>
          <a:r>
            <a:rPr lang="en-US" sz="2000" kern="1200" dirty="0" err="1"/>
            <a:t>maka</a:t>
          </a:r>
          <a:r>
            <a:rPr lang="en-US" sz="2000" kern="1200" dirty="0"/>
            <a:t> </a:t>
          </a:r>
          <a:r>
            <a:rPr lang="en-US" sz="2000" kern="1200" dirty="0" err="1"/>
            <a:t>dianggap</a:t>
          </a:r>
          <a:r>
            <a:rPr lang="en-US" sz="2000" kern="1200" dirty="0"/>
            <a:t> </a:t>
          </a:r>
          <a:r>
            <a:rPr lang="en-US" sz="2000" kern="1200" dirty="0" err="1"/>
            <a:t>iklan</a:t>
          </a:r>
          <a:r>
            <a:rPr lang="en-US" sz="2000" kern="1200" dirty="0"/>
            <a:t> “sponsored story”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err="1"/>
            <a:t>Bentuk</a:t>
          </a:r>
          <a:r>
            <a:rPr lang="en-US" sz="2000" kern="1200" dirty="0"/>
            <a:t>: Page Like Story, Page Post Story, Page Post Like Story</a:t>
          </a:r>
        </a:p>
      </dsp:txBody>
      <dsp:txXfrm>
        <a:off x="0" y="3656400"/>
        <a:ext cx="5410200" cy="15235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1372228-3CCE-42EB-A03A-36931A1F6A28}">
      <dsp:nvSpPr>
        <dsp:cNvPr id="0" name=""/>
        <dsp:cNvSpPr/>
      </dsp:nvSpPr>
      <dsp:spPr>
        <a:xfrm>
          <a:off x="434317" y="348"/>
          <a:ext cx="2111681" cy="20555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bg1"/>
              </a:solidFill>
            </a:rPr>
            <a:t>Traditional Marketing</a:t>
          </a:r>
        </a:p>
      </dsp:txBody>
      <dsp:txXfrm>
        <a:off x="434317" y="348"/>
        <a:ext cx="2111681" cy="2055550"/>
      </dsp:txXfrm>
    </dsp:sp>
    <dsp:sp modelId="{C178F4DD-4B8B-4B3A-82BA-9AB2011087E1}">
      <dsp:nvSpPr>
        <dsp:cNvPr id="0" name=""/>
        <dsp:cNvSpPr/>
      </dsp:nvSpPr>
      <dsp:spPr>
        <a:xfrm>
          <a:off x="981154" y="2198420"/>
          <a:ext cx="1018007" cy="1018007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accent2">
                <a:lumMod val="60000"/>
                <a:lumOff val="40000"/>
                <a:alpha val="70000"/>
              </a:schemeClr>
            </a:solidFill>
          </a:endParaRPr>
        </a:p>
      </dsp:txBody>
      <dsp:txXfrm>
        <a:off x="981154" y="2198420"/>
        <a:ext cx="1018007" cy="1018007"/>
      </dsp:txXfrm>
    </dsp:sp>
    <dsp:sp modelId="{C1F9AFEF-1503-4F60-9825-02CFB3ABEF2C}">
      <dsp:nvSpPr>
        <dsp:cNvPr id="0" name=""/>
        <dsp:cNvSpPr/>
      </dsp:nvSpPr>
      <dsp:spPr>
        <a:xfrm>
          <a:off x="343188" y="3358949"/>
          <a:ext cx="2293940" cy="2203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>
              <a:solidFill>
                <a:schemeClr val="bg1"/>
              </a:solidFill>
            </a:rPr>
            <a:t>Tools Online</a:t>
          </a:r>
        </a:p>
      </dsp:txBody>
      <dsp:txXfrm>
        <a:off x="343188" y="3358949"/>
        <a:ext cx="2293940" cy="2203302"/>
      </dsp:txXfrm>
    </dsp:sp>
    <dsp:sp modelId="{29353BDC-9280-4C20-A5DB-A267BDB32910}">
      <dsp:nvSpPr>
        <dsp:cNvPr id="0" name=""/>
        <dsp:cNvSpPr/>
      </dsp:nvSpPr>
      <dsp:spPr>
        <a:xfrm>
          <a:off x="2900406" y="2454835"/>
          <a:ext cx="558149" cy="652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rgbClr val="CC3300"/>
            </a:solidFill>
          </a:endParaRPr>
        </a:p>
      </dsp:txBody>
      <dsp:txXfrm>
        <a:off x="2900406" y="2454835"/>
        <a:ext cx="558149" cy="652929"/>
      </dsp:txXfrm>
    </dsp:sp>
    <dsp:sp modelId="{B22AC405-E040-4383-BEA2-31660A08204D}">
      <dsp:nvSpPr>
        <dsp:cNvPr id="0" name=""/>
        <dsp:cNvSpPr/>
      </dsp:nvSpPr>
      <dsp:spPr>
        <a:xfrm>
          <a:off x="3690239" y="1026114"/>
          <a:ext cx="3510371" cy="35103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Digital Marketing</a:t>
          </a:r>
        </a:p>
      </dsp:txBody>
      <dsp:txXfrm>
        <a:off x="3690239" y="1026114"/>
        <a:ext cx="3510371" cy="351037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A71AEB0-9849-4254-BAB0-A4035C57288C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14040000"/>
            <a:gd name="adj2" fmla="val 16200000"/>
            <a:gd name="adj3" fmla="val 275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E6782-B2BB-4FA7-B86D-BBDBC632FE11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11880000"/>
            <a:gd name="adj2" fmla="val 14040000"/>
            <a:gd name="adj3" fmla="val 275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12F8B-CC23-4C3C-BF4E-982E64E8B59F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9720000"/>
            <a:gd name="adj2" fmla="val 11880000"/>
            <a:gd name="adj3" fmla="val 275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A3309-02C9-46D3-A4A7-4453CDBA4C7A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7560000"/>
            <a:gd name="adj2" fmla="val 9720000"/>
            <a:gd name="adj3" fmla="val 275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C65B2-6B62-44B0-A6B5-D9D29E61E70D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5400000"/>
            <a:gd name="adj2" fmla="val 7560000"/>
            <a:gd name="adj3" fmla="val 275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80F0A-233C-47A8-8FE8-609BE5A9625E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3240000"/>
            <a:gd name="adj2" fmla="val 5400000"/>
            <a:gd name="adj3" fmla="val 275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A80A0-6175-42E9-9296-43F5F621DD6C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1080000"/>
            <a:gd name="adj2" fmla="val 3240000"/>
            <a:gd name="adj3" fmla="val 275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D06E9-AB66-46AD-B534-D24309015B5D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20520000"/>
            <a:gd name="adj2" fmla="val 1080000"/>
            <a:gd name="adj3" fmla="val 275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99D0A-C005-40CC-9C9A-7FFD271760B1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18360000"/>
            <a:gd name="adj2" fmla="val 20520000"/>
            <a:gd name="adj3" fmla="val 275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48973-4A44-4340-AE93-7473348779F7}">
      <dsp:nvSpPr>
        <dsp:cNvPr id="0" name=""/>
        <dsp:cNvSpPr/>
      </dsp:nvSpPr>
      <dsp:spPr>
        <a:xfrm>
          <a:off x="1729838" y="472538"/>
          <a:ext cx="5303322" cy="5303322"/>
        </a:xfrm>
        <a:prstGeom prst="blockArc">
          <a:avLst>
            <a:gd name="adj1" fmla="val 16200000"/>
            <a:gd name="adj2" fmla="val 18360000"/>
            <a:gd name="adj3" fmla="val 275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6DEE7-2FF0-4240-973F-940305AECB3F}">
      <dsp:nvSpPr>
        <dsp:cNvPr id="0" name=""/>
        <dsp:cNvSpPr/>
      </dsp:nvSpPr>
      <dsp:spPr>
        <a:xfrm>
          <a:off x="3072793" y="1857036"/>
          <a:ext cx="2617412" cy="2534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Tools Online</a:t>
          </a:r>
        </a:p>
      </dsp:txBody>
      <dsp:txXfrm>
        <a:off x="3072793" y="1857036"/>
        <a:ext cx="2617412" cy="2534327"/>
      </dsp:txXfrm>
    </dsp:sp>
    <dsp:sp modelId="{75E6C4F5-5DF9-44EE-BE3F-C1EE4BAA0B30}">
      <dsp:nvSpPr>
        <dsp:cNvPr id="0" name=""/>
        <dsp:cNvSpPr/>
      </dsp:nvSpPr>
      <dsp:spPr>
        <a:xfrm>
          <a:off x="3873819" y="1411"/>
          <a:ext cx="1015361" cy="101536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Website</a:t>
          </a:r>
        </a:p>
      </dsp:txBody>
      <dsp:txXfrm>
        <a:off x="3873819" y="1411"/>
        <a:ext cx="1015361" cy="1015361"/>
      </dsp:txXfrm>
    </dsp:sp>
    <dsp:sp modelId="{B10F74B5-9016-4080-AB32-557CD96FAF5A}">
      <dsp:nvSpPr>
        <dsp:cNvPr id="0" name=""/>
        <dsp:cNvSpPr/>
      </dsp:nvSpPr>
      <dsp:spPr>
        <a:xfrm>
          <a:off x="5410941" y="500852"/>
          <a:ext cx="1015361" cy="101536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Search Engine</a:t>
          </a:r>
        </a:p>
      </dsp:txBody>
      <dsp:txXfrm>
        <a:off x="5410941" y="500852"/>
        <a:ext cx="1015361" cy="1015361"/>
      </dsp:txXfrm>
    </dsp:sp>
    <dsp:sp modelId="{677EBF82-0D5E-4757-AEE4-6DFBCCBFAF90}">
      <dsp:nvSpPr>
        <dsp:cNvPr id="0" name=""/>
        <dsp:cNvSpPr/>
      </dsp:nvSpPr>
      <dsp:spPr>
        <a:xfrm>
          <a:off x="6360934" y="1808406"/>
          <a:ext cx="1015361" cy="101536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Social Media</a:t>
          </a:r>
        </a:p>
      </dsp:txBody>
      <dsp:txXfrm>
        <a:off x="6360934" y="1808406"/>
        <a:ext cx="1015361" cy="1015361"/>
      </dsp:txXfrm>
    </dsp:sp>
    <dsp:sp modelId="{7663B8A5-6923-47EE-B445-F7A47A5B9B3F}">
      <dsp:nvSpPr>
        <dsp:cNvPr id="0" name=""/>
        <dsp:cNvSpPr/>
      </dsp:nvSpPr>
      <dsp:spPr>
        <a:xfrm>
          <a:off x="6360934" y="3424632"/>
          <a:ext cx="1015361" cy="10153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Email</a:t>
          </a:r>
        </a:p>
      </dsp:txBody>
      <dsp:txXfrm>
        <a:off x="6360934" y="3424632"/>
        <a:ext cx="1015361" cy="1015361"/>
      </dsp:txXfrm>
    </dsp:sp>
    <dsp:sp modelId="{48C56913-CE48-4D9F-8397-D2239F9D5289}">
      <dsp:nvSpPr>
        <dsp:cNvPr id="0" name=""/>
        <dsp:cNvSpPr/>
      </dsp:nvSpPr>
      <dsp:spPr>
        <a:xfrm>
          <a:off x="5410941" y="4732186"/>
          <a:ext cx="1015361" cy="101536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Video</a:t>
          </a:r>
        </a:p>
      </dsp:txBody>
      <dsp:txXfrm>
        <a:off x="5410941" y="4732186"/>
        <a:ext cx="1015361" cy="1015361"/>
      </dsp:txXfrm>
    </dsp:sp>
    <dsp:sp modelId="{F91CE06C-364B-464E-9989-30E30B944A8D}">
      <dsp:nvSpPr>
        <dsp:cNvPr id="0" name=""/>
        <dsp:cNvSpPr/>
      </dsp:nvSpPr>
      <dsp:spPr>
        <a:xfrm>
          <a:off x="3873819" y="5231627"/>
          <a:ext cx="1015361" cy="10153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Mobile &amp; App</a:t>
          </a:r>
        </a:p>
      </dsp:txBody>
      <dsp:txXfrm>
        <a:off x="3873819" y="5231627"/>
        <a:ext cx="1015361" cy="1015361"/>
      </dsp:txXfrm>
    </dsp:sp>
    <dsp:sp modelId="{90F4FEAF-9479-4114-8F91-CC96DD3A9087}">
      <dsp:nvSpPr>
        <dsp:cNvPr id="0" name=""/>
        <dsp:cNvSpPr/>
      </dsp:nvSpPr>
      <dsp:spPr>
        <a:xfrm>
          <a:off x="2336697" y="4732186"/>
          <a:ext cx="1015361" cy="101536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Blog</a:t>
          </a:r>
        </a:p>
      </dsp:txBody>
      <dsp:txXfrm>
        <a:off x="2336697" y="4732186"/>
        <a:ext cx="1015361" cy="1015361"/>
      </dsp:txXfrm>
    </dsp:sp>
    <dsp:sp modelId="{7BD3FEFA-DC73-47B0-98CE-5DE59AEE9EEC}">
      <dsp:nvSpPr>
        <dsp:cNvPr id="0" name=""/>
        <dsp:cNvSpPr/>
      </dsp:nvSpPr>
      <dsp:spPr>
        <a:xfrm>
          <a:off x="1386703" y="3424632"/>
          <a:ext cx="1015361" cy="101536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Affiliate</a:t>
          </a:r>
        </a:p>
      </dsp:txBody>
      <dsp:txXfrm>
        <a:off x="1386703" y="3424632"/>
        <a:ext cx="1015361" cy="1015361"/>
      </dsp:txXfrm>
    </dsp:sp>
    <dsp:sp modelId="{B9727412-38C1-4620-8D9D-88D0E5430F12}">
      <dsp:nvSpPr>
        <dsp:cNvPr id="0" name=""/>
        <dsp:cNvSpPr/>
      </dsp:nvSpPr>
      <dsp:spPr>
        <a:xfrm>
          <a:off x="1386703" y="1808406"/>
          <a:ext cx="1015361" cy="10153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Online Ads</a:t>
          </a:r>
        </a:p>
      </dsp:txBody>
      <dsp:txXfrm>
        <a:off x="1386703" y="1808406"/>
        <a:ext cx="1015361" cy="1015361"/>
      </dsp:txXfrm>
    </dsp:sp>
    <dsp:sp modelId="{F638862B-72E6-4F4E-AE81-7048C7DB071A}">
      <dsp:nvSpPr>
        <dsp:cNvPr id="0" name=""/>
        <dsp:cNvSpPr/>
      </dsp:nvSpPr>
      <dsp:spPr>
        <a:xfrm>
          <a:off x="2336697" y="500852"/>
          <a:ext cx="1015361" cy="101536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Web Analytics</a:t>
          </a:r>
        </a:p>
      </dsp:txBody>
      <dsp:txXfrm>
        <a:off x="2336697" y="500852"/>
        <a:ext cx="1015361" cy="101536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E5CCA2C-CD30-4385-A1BD-ACF0E91318BC}">
      <dsp:nvSpPr>
        <dsp:cNvPr id="0" name=""/>
        <dsp:cNvSpPr/>
      </dsp:nvSpPr>
      <dsp:spPr>
        <a:xfrm rot="5400000">
          <a:off x="5891826" y="-2015674"/>
          <a:ext cx="754253" cy="497847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Website/Blog/Online Shop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Tools: </a:t>
          </a:r>
          <a:r>
            <a:rPr lang="en-US" sz="2000" kern="1200" dirty="0" err="1"/>
            <a:t>Wordpress</a:t>
          </a:r>
          <a:r>
            <a:rPr lang="en-US" sz="2000" kern="1200" dirty="0"/>
            <a:t>, </a:t>
          </a:r>
          <a:r>
            <a:rPr lang="en-US" sz="2000" kern="1200" dirty="0" err="1" smtClean="0"/>
            <a:t>sahifa</a:t>
          </a:r>
          <a:endParaRPr lang="en-US" sz="2000" kern="1200" dirty="0"/>
        </a:p>
      </dsp:txBody>
      <dsp:txXfrm rot="5400000">
        <a:off x="5891826" y="-2015674"/>
        <a:ext cx="754253" cy="4978479"/>
      </dsp:txXfrm>
    </dsp:sp>
    <dsp:sp modelId="{D82C1E47-9720-4C04-894F-52D149918524}">
      <dsp:nvSpPr>
        <dsp:cNvPr id="0" name=""/>
        <dsp:cNvSpPr/>
      </dsp:nvSpPr>
      <dsp:spPr>
        <a:xfrm>
          <a:off x="189" y="2156"/>
          <a:ext cx="3779524" cy="9428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/>
            <a:t>A.Website</a:t>
          </a:r>
          <a:endParaRPr lang="en-US" sz="4000" kern="1200" dirty="0"/>
        </a:p>
      </dsp:txBody>
      <dsp:txXfrm>
        <a:off x="189" y="2156"/>
        <a:ext cx="3779524" cy="942817"/>
      </dsp:txXfrm>
    </dsp:sp>
    <dsp:sp modelId="{E7126227-CAA9-4583-8BF8-C7166E1FCBBA}">
      <dsp:nvSpPr>
        <dsp:cNvPr id="0" name=""/>
        <dsp:cNvSpPr/>
      </dsp:nvSpPr>
      <dsp:spPr>
        <a:xfrm rot="5400000">
          <a:off x="5891826" y="-1025716"/>
          <a:ext cx="754253" cy="497847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Check up </a:t>
          </a:r>
          <a:r>
            <a:rPr lang="en-US" sz="2000" kern="1200" dirty="0" err="1"/>
            <a:t>kondisi</a:t>
          </a:r>
          <a:r>
            <a:rPr lang="en-US" sz="2000" kern="1200" dirty="0"/>
            <a:t> Website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Tools: analytics.google.com</a:t>
          </a:r>
        </a:p>
      </dsp:txBody>
      <dsp:txXfrm rot="5400000">
        <a:off x="5891826" y="-1025716"/>
        <a:ext cx="754253" cy="4978479"/>
      </dsp:txXfrm>
    </dsp:sp>
    <dsp:sp modelId="{DA738C0B-E323-4D81-BFEB-468370B7F2B4}">
      <dsp:nvSpPr>
        <dsp:cNvPr id="0" name=""/>
        <dsp:cNvSpPr/>
      </dsp:nvSpPr>
      <dsp:spPr>
        <a:xfrm>
          <a:off x="189" y="992114"/>
          <a:ext cx="3779524" cy="9428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/>
            <a:t>B.Analytics</a:t>
          </a:r>
          <a:endParaRPr lang="en-US" sz="4000" kern="1200" dirty="0"/>
        </a:p>
      </dsp:txBody>
      <dsp:txXfrm>
        <a:off x="189" y="992114"/>
        <a:ext cx="3779524" cy="942817"/>
      </dsp:txXfrm>
    </dsp:sp>
    <dsp:sp modelId="{36ECEBD1-3186-4F53-81AB-7A1D340AF317}">
      <dsp:nvSpPr>
        <dsp:cNvPr id="0" name=""/>
        <dsp:cNvSpPr/>
      </dsp:nvSpPr>
      <dsp:spPr>
        <a:xfrm rot="5400000">
          <a:off x="5887881" y="-41235"/>
          <a:ext cx="754253" cy="498943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/>
            <a:t>Pemasaran</a:t>
          </a:r>
          <a:r>
            <a:rPr lang="en-US" sz="2000" kern="1200" dirty="0"/>
            <a:t> </a:t>
          </a:r>
          <a:r>
            <a:rPr lang="en-US" sz="2000" kern="1200" dirty="0" err="1"/>
            <a:t>langsung</a:t>
          </a:r>
          <a:r>
            <a:rPr lang="en-US" sz="2000" kern="1200" dirty="0"/>
            <a:t> via Newsletter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Tools: Mail Chimp</a:t>
          </a:r>
        </a:p>
      </dsp:txBody>
      <dsp:txXfrm rot="5400000">
        <a:off x="5887881" y="-41235"/>
        <a:ext cx="754253" cy="4989433"/>
      </dsp:txXfrm>
    </dsp:sp>
    <dsp:sp modelId="{D2B69DA9-C4B6-4ACB-B976-FF51FBAC7AC3}">
      <dsp:nvSpPr>
        <dsp:cNvPr id="0" name=""/>
        <dsp:cNvSpPr/>
      </dsp:nvSpPr>
      <dsp:spPr>
        <a:xfrm>
          <a:off x="34067" y="2011366"/>
          <a:ext cx="3770102" cy="94281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/>
            <a:t>C.Email</a:t>
          </a:r>
          <a:endParaRPr lang="en-US" sz="4000" kern="1200" dirty="0"/>
        </a:p>
      </dsp:txBody>
      <dsp:txXfrm>
        <a:off x="34067" y="2011366"/>
        <a:ext cx="3770102" cy="942817"/>
      </dsp:txXfrm>
    </dsp:sp>
    <dsp:sp modelId="{F8C48335-E200-4118-8024-0A2EFD363C4A}">
      <dsp:nvSpPr>
        <dsp:cNvPr id="0" name=""/>
        <dsp:cNvSpPr/>
      </dsp:nvSpPr>
      <dsp:spPr>
        <a:xfrm rot="5400000">
          <a:off x="5884784" y="945984"/>
          <a:ext cx="754253" cy="49949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/>
            <a:t>Iklan</a:t>
          </a:r>
          <a:r>
            <a:rPr lang="en-US" sz="2000" kern="1200" dirty="0"/>
            <a:t> online: Search, Banner, Video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Tools: Google AdWords, Google AdSense</a:t>
          </a:r>
        </a:p>
      </dsp:txBody>
      <dsp:txXfrm rot="5400000">
        <a:off x="5884784" y="945984"/>
        <a:ext cx="754253" cy="4994910"/>
      </dsp:txXfrm>
    </dsp:sp>
    <dsp:sp modelId="{0A51006F-6E65-434A-930E-4DB9AF851061}">
      <dsp:nvSpPr>
        <dsp:cNvPr id="0" name=""/>
        <dsp:cNvSpPr/>
      </dsp:nvSpPr>
      <dsp:spPr>
        <a:xfrm>
          <a:off x="189" y="2972031"/>
          <a:ext cx="3764267" cy="9428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/>
            <a:t>D.</a:t>
          </a:r>
          <a:r>
            <a:rPr lang="en-US" sz="3400" kern="1200" dirty="0" err="1"/>
            <a:t>Online</a:t>
          </a:r>
          <a:r>
            <a:rPr lang="en-US" sz="3400" kern="1200" dirty="0"/>
            <a:t> Ads/SEM</a:t>
          </a:r>
        </a:p>
      </dsp:txBody>
      <dsp:txXfrm>
        <a:off x="189" y="2972031"/>
        <a:ext cx="3764267" cy="942817"/>
      </dsp:txXfrm>
    </dsp:sp>
    <dsp:sp modelId="{E3B87867-2024-41A3-BF88-4E2A06F7C402}">
      <dsp:nvSpPr>
        <dsp:cNvPr id="0" name=""/>
        <dsp:cNvSpPr/>
      </dsp:nvSpPr>
      <dsp:spPr>
        <a:xfrm rot="5400000">
          <a:off x="5885490" y="1933204"/>
          <a:ext cx="754253" cy="5000386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/>
            <a:t>Interaksi</a:t>
          </a:r>
          <a:r>
            <a:rPr lang="en-US" sz="2000" kern="1200" dirty="0"/>
            <a:t> customer, </a:t>
          </a:r>
          <a:r>
            <a:rPr lang="en-US" sz="2000" kern="1200" dirty="0" err="1"/>
            <a:t>komunitas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Tools: Facebook Page, Facebook Ads Manager</a:t>
          </a:r>
        </a:p>
      </dsp:txBody>
      <dsp:txXfrm rot="5400000">
        <a:off x="5885490" y="1933204"/>
        <a:ext cx="754253" cy="5000386"/>
      </dsp:txXfrm>
    </dsp:sp>
    <dsp:sp modelId="{F9AA68F7-6731-40EE-97B2-B79880F48562}">
      <dsp:nvSpPr>
        <dsp:cNvPr id="0" name=""/>
        <dsp:cNvSpPr/>
      </dsp:nvSpPr>
      <dsp:spPr>
        <a:xfrm>
          <a:off x="189" y="3961989"/>
          <a:ext cx="3762234" cy="94281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/>
            <a:t>E.Social</a:t>
          </a:r>
          <a:r>
            <a:rPr lang="en-US" sz="4000" kern="1200" dirty="0"/>
            <a:t> Media</a:t>
          </a:r>
        </a:p>
      </dsp:txBody>
      <dsp:txXfrm>
        <a:off x="189" y="3961989"/>
        <a:ext cx="3762234" cy="942817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4ABA8BA-E9D5-4A5E-BF8D-F82FCD18110D}">
      <dsp:nvSpPr>
        <dsp:cNvPr id="0" name=""/>
        <dsp:cNvSpPr/>
      </dsp:nvSpPr>
      <dsp:spPr>
        <a:xfrm rot="5400000">
          <a:off x="-293340" y="294078"/>
          <a:ext cx="1955601" cy="13689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</a:rPr>
            <a:t>Website</a:t>
          </a:r>
        </a:p>
      </dsp:txBody>
      <dsp:txXfrm rot="5400000">
        <a:off x="-293340" y="294078"/>
        <a:ext cx="1955601" cy="1368921"/>
      </dsp:txXfrm>
    </dsp:sp>
    <dsp:sp modelId="{EF14DDCD-A205-4506-A0C2-C04F6E352675}">
      <dsp:nvSpPr>
        <dsp:cNvPr id="0" name=""/>
        <dsp:cNvSpPr/>
      </dsp:nvSpPr>
      <dsp:spPr>
        <a:xfrm rot="5400000">
          <a:off x="4388850" y="-3023164"/>
          <a:ext cx="1271141" cy="73178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Free CMS (</a:t>
          </a:r>
          <a:r>
            <a:rPr lang="en-ID" sz="2500" b="0" i="0" kern="1200" dirty="0"/>
            <a:t>Content Management System) </a:t>
          </a:r>
          <a:r>
            <a:rPr lang="en-US" sz="2500" kern="1200" dirty="0"/>
            <a:t>: </a:t>
          </a:r>
          <a:r>
            <a:rPr lang="en-US" sz="2500" kern="1200" dirty="0" err="1"/>
            <a:t>Wordpress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E-commerce Plugin: </a:t>
          </a:r>
          <a:r>
            <a:rPr lang="en-US" sz="2500" kern="1200" dirty="0" err="1"/>
            <a:t>WooCommerce</a:t>
          </a:r>
          <a:endParaRPr lang="en-US" sz="2500" kern="1200" dirty="0"/>
        </a:p>
      </dsp:txBody>
      <dsp:txXfrm rot="5400000">
        <a:off x="4388850" y="-3023164"/>
        <a:ext cx="1271141" cy="7317878"/>
      </dsp:txXfrm>
    </dsp:sp>
    <dsp:sp modelId="{FB9971A9-E90A-48D5-B05F-068EBE84D021}">
      <dsp:nvSpPr>
        <dsp:cNvPr id="0" name=""/>
        <dsp:cNvSpPr/>
      </dsp:nvSpPr>
      <dsp:spPr>
        <a:xfrm rot="5400000">
          <a:off x="-293340" y="2058739"/>
          <a:ext cx="1955601" cy="136892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</a:rPr>
            <a:t>Domain</a:t>
          </a:r>
        </a:p>
      </dsp:txBody>
      <dsp:txXfrm rot="5400000">
        <a:off x="-293340" y="2058739"/>
        <a:ext cx="1955601" cy="1368921"/>
      </dsp:txXfrm>
    </dsp:sp>
    <dsp:sp modelId="{4CB4F212-8385-49D4-A28E-ABD63669EF4C}">
      <dsp:nvSpPr>
        <dsp:cNvPr id="0" name=""/>
        <dsp:cNvSpPr/>
      </dsp:nvSpPr>
      <dsp:spPr>
        <a:xfrm rot="5400000">
          <a:off x="4392290" y="-1257969"/>
          <a:ext cx="1271141" cy="73178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Nama &amp; </a:t>
          </a:r>
          <a:r>
            <a:rPr lang="en-US" sz="2500" kern="1200" dirty="0" err="1"/>
            <a:t>Alamat</a:t>
          </a:r>
          <a:r>
            <a:rPr lang="en-US" sz="2500" kern="1200" dirty="0"/>
            <a:t> Website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www.nama-website.com</a:t>
          </a:r>
        </a:p>
      </dsp:txBody>
      <dsp:txXfrm rot="5400000">
        <a:off x="4392290" y="-1257969"/>
        <a:ext cx="1271141" cy="7317878"/>
      </dsp:txXfrm>
    </dsp:sp>
    <dsp:sp modelId="{91B2D069-77F9-4325-AD18-2582F6622EEB}">
      <dsp:nvSpPr>
        <dsp:cNvPr id="0" name=""/>
        <dsp:cNvSpPr/>
      </dsp:nvSpPr>
      <dsp:spPr>
        <a:xfrm rot="5400000">
          <a:off x="-293340" y="3823400"/>
          <a:ext cx="1955601" cy="13689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solidFill>
                <a:schemeClr val="tx1"/>
              </a:solidFill>
            </a:rPr>
            <a:t>Hosting</a:t>
          </a:r>
        </a:p>
      </dsp:txBody>
      <dsp:txXfrm rot="5400000">
        <a:off x="-293340" y="3823400"/>
        <a:ext cx="1955601" cy="1368921"/>
      </dsp:txXfrm>
    </dsp:sp>
    <dsp:sp modelId="{963E77B4-F052-4710-847C-8B05E313716A}">
      <dsp:nvSpPr>
        <dsp:cNvPr id="0" name=""/>
        <dsp:cNvSpPr/>
      </dsp:nvSpPr>
      <dsp:spPr>
        <a:xfrm rot="5400000">
          <a:off x="4392290" y="506691"/>
          <a:ext cx="1271141" cy="73178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The place to store the website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 server rental every month/year</a:t>
          </a:r>
        </a:p>
      </dsp:txBody>
      <dsp:txXfrm rot="5400000">
        <a:off x="4392290" y="506691"/>
        <a:ext cx="1271141" cy="731787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58FF93-D065-4D5A-AD5D-92201189D265}">
      <dsp:nvSpPr>
        <dsp:cNvPr id="0" name=""/>
        <dsp:cNvSpPr/>
      </dsp:nvSpPr>
      <dsp:spPr>
        <a:xfrm>
          <a:off x="0" y="43148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5083-4498-48DB-9DA8-4EB05A9EAE10}">
      <dsp:nvSpPr>
        <dsp:cNvPr id="0" name=""/>
        <dsp:cNvSpPr/>
      </dsp:nvSpPr>
      <dsp:spPr>
        <a:xfrm>
          <a:off x="411480" y="62481"/>
          <a:ext cx="576072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tx1"/>
              </a:solidFill>
            </a:rPr>
            <a:t>Google Analytics</a:t>
          </a:r>
        </a:p>
      </dsp:txBody>
      <dsp:txXfrm>
        <a:off x="411480" y="62481"/>
        <a:ext cx="5760720" cy="738000"/>
      </dsp:txXfrm>
    </dsp:sp>
    <dsp:sp modelId="{BBB39F84-FD00-486E-80B8-3FF558E9D9AF}">
      <dsp:nvSpPr>
        <dsp:cNvPr id="0" name=""/>
        <dsp:cNvSpPr/>
      </dsp:nvSpPr>
      <dsp:spPr>
        <a:xfrm>
          <a:off x="0" y="156548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2E7CB-2BE8-47CC-9965-6D1B086A1000}">
      <dsp:nvSpPr>
        <dsp:cNvPr id="0" name=""/>
        <dsp:cNvSpPr/>
      </dsp:nvSpPr>
      <dsp:spPr>
        <a:xfrm>
          <a:off x="411480" y="1196481"/>
          <a:ext cx="5760720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tx1"/>
              </a:solidFill>
            </a:rPr>
            <a:t>Site Meter : PAID</a:t>
          </a:r>
        </a:p>
      </dsp:txBody>
      <dsp:txXfrm>
        <a:off x="411480" y="1196481"/>
        <a:ext cx="5760720" cy="738000"/>
      </dsp:txXfrm>
    </dsp:sp>
    <dsp:sp modelId="{A3F1BD35-7845-4367-948D-F5ACBF8F05F2}">
      <dsp:nvSpPr>
        <dsp:cNvPr id="0" name=""/>
        <dsp:cNvSpPr/>
      </dsp:nvSpPr>
      <dsp:spPr>
        <a:xfrm>
          <a:off x="0" y="269948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FE2D1-3F4C-403F-9315-8C5BADA08266}">
      <dsp:nvSpPr>
        <dsp:cNvPr id="0" name=""/>
        <dsp:cNvSpPr/>
      </dsp:nvSpPr>
      <dsp:spPr>
        <a:xfrm>
          <a:off x="411480" y="2330481"/>
          <a:ext cx="576072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>
              <a:solidFill>
                <a:schemeClr val="tx1"/>
              </a:solidFill>
            </a:rPr>
            <a:t>Piwik</a:t>
          </a:r>
          <a:r>
            <a:rPr lang="en-US" sz="2500" kern="1200" dirty="0">
              <a:solidFill>
                <a:schemeClr val="tx1"/>
              </a:solidFill>
            </a:rPr>
            <a:t> : Using Cloud -Paid</a:t>
          </a:r>
        </a:p>
      </dsp:txBody>
      <dsp:txXfrm>
        <a:off x="411480" y="2330481"/>
        <a:ext cx="5760720" cy="738000"/>
      </dsp:txXfrm>
    </dsp:sp>
    <dsp:sp modelId="{9CD5270B-2851-49D4-8596-3391D7D9138E}">
      <dsp:nvSpPr>
        <dsp:cNvPr id="0" name=""/>
        <dsp:cNvSpPr/>
      </dsp:nvSpPr>
      <dsp:spPr>
        <a:xfrm>
          <a:off x="0" y="383348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1BA5A-3B0E-48A4-9DB7-1762E8C72894}">
      <dsp:nvSpPr>
        <dsp:cNvPr id="0" name=""/>
        <dsp:cNvSpPr/>
      </dsp:nvSpPr>
      <dsp:spPr>
        <a:xfrm>
          <a:off x="381001" y="3428998"/>
          <a:ext cx="5760720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>
              <a:solidFill>
                <a:schemeClr val="tx1"/>
              </a:solidFill>
            </a:rPr>
            <a:t>Mixpanel</a:t>
          </a:r>
          <a:r>
            <a:rPr lang="en-US" sz="2500" kern="1200" dirty="0">
              <a:solidFill>
                <a:schemeClr val="tx1"/>
              </a:solidFill>
            </a:rPr>
            <a:t> : Analytic User </a:t>
          </a:r>
          <a:r>
            <a:rPr lang="en-US" sz="2500" kern="1200" dirty="0" err="1">
              <a:solidFill>
                <a:schemeClr val="tx1"/>
              </a:solidFill>
            </a:rPr>
            <a:t>Behaviour</a:t>
          </a:r>
          <a:r>
            <a:rPr lang="en-US" sz="2500" kern="1200" dirty="0">
              <a:solidFill>
                <a:schemeClr val="tx1"/>
              </a:solidFill>
            </a:rPr>
            <a:t>-paid</a:t>
          </a:r>
        </a:p>
      </dsp:txBody>
      <dsp:txXfrm>
        <a:off x="381001" y="3428998"/>
        <a:ext cx="5760720" cy="73800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DE04EBE-E1CF-4AFF-8327-2E5B5A240D61}">
      <dsp:nvSpPr>
        <dsp:cNvPr id="0" name=""/>
        <dsp:cNvSpPr/>
      </dsp:nvSpPr>
      <dsp:spPr>
        <a:xfrm>
          <a:off x="809" y="544187"/>
          <a:ext cx="3156086" cy="24378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Bentuk</a:t>
          </a:r>
          <a:r>
            <a:rPr lang="en-US" sz="2400" kern="1200" dirty="0"/>
            <a:t> </a:t>
          </a:r>
          <a:r>
            <a:rPr lang="en-US" sz="2400" kern="1200" dirty="0" err="1"/>
            <a:t>pemasaran</a:t>
          </a:r>
          <a:r>
            <a:rPr lang="en-US" sz="2400" kern="1200" dirty="0"/>
            <a:t> </a:t>
          </a:r>
          <a:r>
            <a:rPr lang="en-US" sz="2400" kern="1200" dirty="0" err="1"/>
            <a:t>langsung</a:t>
          </a:r>
          <a:r>
            <a:rPr lang="en-US" sz="2400" kern="1200" dirty="0"/>
            <a:t> </a:t>
          </a:r>
          <a:r>
            <a:rPr lang="en-US" sz="2400" kern="1200" dirty="0" err="1"/>
            <a:t>menggunakan</a:t>
          </a:r>
          <a:r>
            <a:rPr lang="en-US" sz="2400" kern="1200" dirty="0"/>
            <a:t> EMAIL </a:t>
          </a:r>
          <a:r>
            <a:rPr lang="en-US" sz="2400" kern="1200" dirty="0" err="1"/>
            <a:t>untuk</a:t>
          </a:r>
          <a:r>
            <a:rPr lang="en-US" sz="2400" kern="1200" dirty="0"/>
            <a:t> </a:t>
          </a:r>
          <a:r>
            <a:rPr lang="en-US" sz="2400" kern="1200" dirty="0" err="1"/>
            <a:t>mempromosikan</a:t>
          </a:r>
          <a:r>
            <a:rPr lang="en-US" sz="2400" kern="1200" dirty="0"/>
            <a:t> </a:t>
          </a:r>
          <a:r>
            <a:rPr lang="en-US" sz="2400" kern="1200" dirty="0" err="1"/>
            <a:t>layanan</a:t>
          </a:r>
          <a:r>
            <a:rPr lang="en-US" sz="2400" kern="1200" dirty="0"/>
            <a:t>, </a:t>
          </a:r>
          <a:r>
            <a:rPr lang="en-US" sz="2400" kern="1200" dirty="0" err="1"/>
            <a:t>produk</a:t>
          </a:r>
          <a:r>
            <a:rPr lang="en-US" sz="2400" kern="1200" dirty="0"/>
            <a:t>, event, </a:t>
          </a:r>
          <a:r>
            <a:rPr lang="en-US" sz="2400" kern="1200" dirty="0" err="1"/>
            <a:t>dll</a:t>
          </a:r>
          <a:endParaRPr lang="en-US" sz="2400" kern="1200" dirty="0"/>
        </a:p>
      </dsp:txBody>
      <dsp:txXfrm>
        <a:off x="809" y="544187"/>
        <a:ext cx="3156086" cy="2437868"/>
      </dsp:txXfrm>
    </dsp:sp>
    <dsp:sp modelId="{C624AA8C-5E8E-467C-B440-E5DD29EFDD6F}">
      <dsp:nvSpPr>
        <dsp:cNvPr id="0" name=""/>
        <dsp:cNvSpPr/>
      </dsp:nvSpPr>
      <dsp:spPr>
        <a:xfrm>
          <a:off x="3429013" y="522599"/>
          <a:ext cx="3156086" cy="24594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highlight>
                <a:srgbClr val="008080"/>
              </a:highlight>
            </a:rPr>
            <a:t>Salah satu metode yang paling cost effective dan mudah untuk membangun kepercayaan dan loyalitas konsumen</a:t>
          </a:r>
        </a:p>
      </dsp:txBody>
      <dsp:txXfrm>
        <a:off x="3429013" y="522599"/>
        <a:ext cx="3156086" cy="2459456"/>
      </dsp:txXfrm>
    </dsp:sp>
    <dsp:sp modelId="{7C1DC4E9-176F-4C2E-AF62-B679A17BC9AA}">
      <dsp:nvSpPr>
        <dsp:cNvPr id="0" name=""/>
        <dsp:cNvSpPr/>
      </dsp:nvSpPr>
      <dsp:spPr>
        <a:xfrm>
          <a:off x="809" y="3308458"/>
          <a:ext cx="3156086" cy="24827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400" kern="1200" dirty="0">
              <a:solidFill>
                <a:schemeClr val="tx1"/>
              </a:solidFill>
            </a:rPr>
            <a:t>Efektif untuk mengedukasi customer mengenai produk dan layanan kita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09" y="3308458"/>
        <a:ext cx="3156086" cy="2482748"/>
      </dsp:txXfrm>
    </dsp:sp>
    <dsp:sp modelId="{C82DE096-D063-4238-AA38-F51A9B9FADD6}">
      <dsp:nvSpPr>
        <dsp:cNvPr id="0" name=""/>
        <dsp:cNvSpPr/>
      </dsp:nvSpPr>
      <dsp:spPr>
        <a:xfrm>
          <a:off x="3472504" y="3308467"/>
          <a:ext cx="3156086" cy="24827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highlight>
                <a:srgbClr val="000080"/>
              </a:highlight>
            </a:rPr>
            <a:t>Salah satu teknik tercepat untuk memulai interaksi dengan customer</a:t>
          </a:r>
        </a:p>
      </dsp:txBody>
      <dsp:txXfrm>
        <a:off x="3472504" y="3308467"/>
        <a:ext cx="3156086" cy="2482729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3A2E5DF-5F22-404C-926C-74804BFE8317}">
      <dsp:nvSpPr>
        <dsp:cNvPr id="0" name=""/>
        <dsp:cNvSpPr/>
      </dsp:nvSpPr>
      <dsp:spPr>
        <a:xfrm>
          <a:off x="4000500" y="2185445"/>
          <a:ext cx="2189262" cy="759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954"/>
              </a:lnTo>
              <a:lnTo>
                <a:pt x="2189262" y="379954"/>
              </a:lnTo>
              <a:lnTo>
                <a:pt x="2189262" y="75990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ACF1C-E134-42E9-953A-60535184CD52}">
      <dsp:nvSpPr>
        <dsp:cNvPr id="0" name=""/>
        <dsp:cNvSpPr/>
      </dsp:nvSpPr>
      <dsp:spPr>
        <a:xfrm>
          <a:off x="1811237" y="2185445"/>
          <a:ext cx="2189262" cy="759909"/>
        </a:xfrm>
        <a:custGeom>
          <a:avLst/>
          <a:gdLst/>
          <a:ahLst/>
          <a:cxnLst/>
          <a:rect l="0" t="0" r="0" b="0"/>
          <a:pathLst>
            <a:path>
              <a:moveTo>
                <a:pt x="2189262" y="0"/>
              </a:moveTo>
              <a:lnTo>
                <a:pt x="2189262" y="379954"/>
              </a:lnTo>
              <a:lnTo>
                <a:pt x="0" y="379954"/>
              </a:lnTo>
              <a:lnTo>
                <a:pt x="0" y="75990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AC932-8EC9-4EB1-9D98-12A0632BE906}">
      <dsp:nvSpPr>
        <dsp:cNvPr id="0" name=""/>
        <dsp:cNvSpPr/>
      </dsp:nvSpPr>
      <dsp:spPr>
        <a:xfrm>
          <a:off x="2191191" y="376137"/>
          <a:ext cx="3618616" cy="1809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chemeClr val="tx2">
                  <a:lumMod val="50000"/>
                </a:schemeClr>
              </a:solidFill>
            </a:rPr>
            <a:t>Search Engine Marketing</a:t>
          </a:r>
          <a:br>
            <a:rPr lang="en-US" sz="4100" kern="1200" dirty="0">
              <a:solidFill>
                <a:schemeClr val="tx2">
                  <a:lumMod val="50000"/>
                </a:schemeClr>
              </a:solidFill>
            </a:rPr>
          </a:br>
          <a:r>
            <a:rPr lang="en-US" sz="4100" b="1" kern="1200" dirty="0">
              <a:solidFill>
                <a:schemeClr val="tx2">
                  <a:lumMod val="50000"/>
                </a:schemeClr>
              </a:solidFill>
            </a:rPr>
            <a:t>(SEM)</a:t>
          </a:r>
        </a:p>
      </dsp:txBody>
      <dsp:txXfrm>
        <a:off x="2191191" y="376137"/>
        <a:ext cx="3618616" cy="1809308"/>
      </dsp:txXfrm>
    </dsp:sp>
    <dsp:sp modelId="{422ACFF9-A9FF-4BA0-9819-7F9525FF7C02}">
      <dsp:nvSpPr>
        <dsp:cNvPr id="0" name=""/>
        <dsp:cNvSpPr/>
      </dsp:nvSpPr>
      <dsp:spPr>
        <a:xfrm>
          <a:off x="1928" y="2945354"/>
          <a:ext cx="3618616" cy="18093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chemeClr val="tx1"/>
              </a:solidFill>
            </a:rPr>
            <a:t>Search Engine Optimization </a:t>
          </a:r>
          <a:r>
            <a:rPr lang="en-US" sz="4100" b="1" kern="1200" dirty="0">
              <a:solidFill>
                <a:schemeClr val="tx1"/>
              </a:solidFill>
            </a:rPr>
            <a:t>(SEO)</a:t>
          </a:r>
        </a:p>
      </dsp:txBody>
      <dsp:txXfrm>
        <a:off x="1928" y="2945354"/>
        <a:ext cx="3618616" cy="1809308"/>
      </dsp:txXfrm>
    </dsp:sp>
    <dsp:sp modelId="{01D44998-E409-4AC2-BCE9-50E079C5AA81}">
      <dsp:nvSpPr>
        <dsp:cNvPr id="0" name=""/>
        <dsp:cNvSpPr/>
      </dsp:nvSpPr>
      <dsp:spPr>
        <a:xfrm>
          <a:off x="4380454" y="2945354"/>
          <a:ext cx="3618616" cy="18093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>
              <a:solidFill>
                <a:srgbClr val="C00000"/>
              </a:solidFill>
            </a:rPr>
            <a:t>Search Engine Advertising </a:t>
          </a:r>
          <a:r>
            <a:rPr lang="en-US" sz="4100" b="1" kern="1200" dirty="0">
              <a:solidFill>
                <a:srgbClr val="C00000"/>
              </a:solidFill>
            </a:rPr>
            <a:t>(SEA)</a:t>
          </a:r>
        </a:p>
      </dsp:txBody>
      <dsp:txXfrm>
        <a:off x="4380454" y="2945354"/>
        <a:ext cx="3618616" cy="1809308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DC0FB88-8BAA-430D-8137-C330A430077F}">
      <dsp:nvSpPr>
        <dsp:cNvPr id="0" name=""/>
        <dsp:cNvSpPr/>
      </dsp:nvSpPr>
      <dsp:spPr>
        <a:xfrm>
          <a:off x="0" y="59518"/>
          <a:ext cx="8894632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Proses </a:t>
          </a:r>
          <a:r>
            <a:rPr lang="en-US" sz="2300" kern="1200" dirty="0" err="1">
              <a:solidFill>
                <a:schemeClr val="tx1"/>
              </a:solidFill>
            </a:rPr>
            <a:t>teknis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dilakukan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oleh</a:t>
          </a:r>
          <a:r>
            <a:rPr lang="en-US" sz="2300" kern="1200" dirty="0">
              <a:solidFill>
                <a:schemeClr val="tx1"/>
              </a:solidFill>
            </a:rPr>
            <a:t> Web developer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menghasilkan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halaman</a:t>
          </a:r>
          <a:r>
            <a:rPr lang="en-US" sz="2300" kern="1200" dirty="0">
              <a:solidFill>
                <a:schemeClr val="tx1"/>
              </a:solidFill>
            </a:rPr>
            <a:t> website yang optimal </a:t>
          </a:r>
          <a:r>
            <a:rPr lang="en-US" sz="2300" kern="1200" dirty="0" err="1">
              <a:solidFill>
                <a:schemeClr val="tx1"/>
              </a:solidFill>
            </a:rPr>
            <a:t>bagi</a:t>
          </a:r>
          <a:r>
            <a:rPr lang="en-US" sz="2300" kern="1200" dirty="0">
              <a:solidFill>
                <a:schemeClr val="tx1"/>
              </a:solidFill>
            </a:rPr>
            <a:t> search engine</a:t>
          </a:r>
        </a:p>
      </dsp:txBody>
      <dsp:txXfrm>
        <a:off x="0" y="59518"/>
        <a:ext cx="8894632" cy="914940"/>
      </dsp:txXfrm>
    </dsp:sp>
    <dsp:sp modelId="{2F499DE6-025C-4279-B29F-BA4FB2C0078A}">
      <dsp:nvSpPr>
        <dsp:cNvPr id="0" name=""/>
        <dsp:cNvSpPr/>
      </dsp:nvSpPr>
      <dsp:spPr>
        <a:xfrm>
          <a:off x="0" y="1007349"/>
          <a:ext cx="8894632" cy="9149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>
              <a:solidFill>
                <a:schemeClr val="tx1"/>
              </a:solidFill>
            </a:rPr>
            <a:t>Tujuan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utamanya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adalah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mendapatkan</a:t>
          </a:r>
          <a:r>
            <a:rPr lang="en-US" sz="2300" kern="1200" dirty="0">
              <a:solidFill>
                <a:schemeClr val="tx1"/>
              </a:solidFill>
            </a:rPr>
            <a:t> ranking yang </a:t>
          </a:r>
          <a:r>
            <a:rPr lang="en-US" sz="2300" kern="1200" dirty="0" err="1">
              <a:solidFill>
                <a:schemeClr val="tx1"/>
              </a:solidFill>
            </a:rPr>
            <a:t>baik</a:t>
          </a:r>
          <a:r>
            <a:rPr lang="en-US" sz="2300" kern="1200" dirty="0">
              <a:solidFill>
                <a:schemeClr val="tx1"/>
              </a:solidFill>
            </a:rPr>
            <a:t> di </a:t>
          </a:r>
          <a:r>
            <a:rPr lang="en-US" sz="2300" kern="1200" dirty="0" err="1">
              <a:solidFill>
                <a:schemeClr val="tx1"/>
              </a:solidFill>
            </a:rPr>
            <a:t>hasil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pencarian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berdasarkan</a:t>
          </a:r>
          <a:r>
            <a:rPr lang="en-US" sz="2300" kern="1200" dirty="0">
              <a:solidFill>
                <a:schemeClr val="tx1"/>
              </a:solidFill>
            </a:rPr>
            <a:t> keywords yang </a:t>
          </a:r>
          <a:r>
            <a:rPr lang="en-US" sz="2300" kern="1200" dirty="0" err="1">
              <a:solidFill>
                <a:schemeClr val="tx1"/>
              </a:solidFill>
            </a:rPr>
            <a:t>dikehendaki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0" y="1007349"/>
        <a:ext cx="8894632" cy="914940"/>
      </dsp:txXfrm>
    </dsp:sp>
    <dsp:sp modelId="{C50220D3-D02E-43BD-AE95-987E2967FB7C}">
      <dsp:nvSpPr>
        <dsp:cNvPr id="0" name=""/>
        <dsp:cNvSpPr/>
      </dsp:nvSpPr>
      <dsp:spPr>
        <a:xfrm>
          <a:off x="0" y="1988529"/>
          <a:ext cx="8894632" cy="9149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>
              <a:solidFill>
                <a:schemeClr val="tx1"/>
              </a:solidFill>
            </a:rPr>
            <a:t>Pengembang</a:t>
          </a:r>
          <a:r>
            <a:rPr lang="en-US" sz="2300" kern="1200" dirty="0">
              <a:solidFill>
                <a:schemeClr val="tx1"/>
              </a:solidFill>
            </a:rPr>
            <a:t> web </a:t>
          </a:r>
          <a:r>
            <a:rPr lang="en-US" sz="2300" kern="1200" dirty="0" err="1">
              <a:solidFill>
                <a:schemeClr val="tx1"/>
              </a:solidFill>
            </a:rPr>
            <a:t>harus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menggunakan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kombinasi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kode</a:t>
          </a:r>
          <a:r>
            <a:rPr lang="en-US" sz="2300" kern="1200" dirty="0">
              <a:solidFill>
                <a:schemeClr val="tx1"/>
              </a:solidFill>
            </a:rPr>
            <a:t>, content, link, peta situs, </a:t>
          </a:r>
          <a:r>
            <a:rPr lang="en-US" sz="2300" kern="1200" dirty="0" err="1">
              <a:solidFill>
                <a:schemeClr val="tx1"/>
              </a:solidFill>
            </a:rPr>
            <a:t>dan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penggunaan</a:t>
          </a:r>
          <a:r>
            <a:rPr lang="en-US" sz="2300" kern="1200" dirty="0">
              <a:solidFill>
                <a:schemeClr val="tx1"/>
              </a:solidFill>
            </a:rPr>
            <a:t> keyword </a:t>
          </a:r>
          <a:r>
            <a:rPr lang="en-US" sz="2300" kern="1200" dirty="0" err="1">
              <a:solidFill>
                <a:schemeClr val="tx1"/>
              </a:solidFill>
            </a:rPr>
            <a:t>dengan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tepat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0" y="1988529"/>
        <a:ext cx="8894632" cy="914940"/>
      </dsp:txXfrm>
    </dsp:sp>
    <dsp:sp modelId="{5D0EB256-E7BE-403B-BFD0-E47C18DCA35C}">
      <dsp:nvSpPr>
        <dsp:cNvPr id="0" name=""/>
        <dsp:cNvSpPr/>
      </dsp:nvSpPr>
      <dsp:spPr>
        <a:xfrm>
          <a:off x="0" y="2995879"/>
          <a:ext cx="8894632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>
              <a:solidFill>
                <a:schemeClr val="tx1"/>
              </a:solidFill>
            </a:rPr>
            <a:t>Perencangan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matang</a:t>
          </a:r>
          <a:r>
            <a:rPr lang="en-US" sz="2300" kern="1200" dirty="0">
              <a:solidFill>
                <a:schemeClr val="tx1"/>
              </a:solidFill>
            </a:rPr>
            <a:t>, </a:t>
          </a:r>
          <a:r>
            <a:rPr lang="en-US" sz="2300" kern="1200" dirty="0" err="1">
              <a:solidFill>
                <a:schemeClr val="tx1"/>
              </a:solidFill>
            </a:rPr>
            <a:t>kesabaran</a:t>
          </a:r>
          <a:r>
            <a:rPr lang="en-US" sz="2300" kern="1200" dirty="0">
              <a:solidFill>
                <a:schemeClr val="tx1"/>
              </a:solidFill>
            </a:rPr>
            <a:t>, </a:t>
          </a:r>
          <a:r>
            <a:rPr lang="en-US" sz="2300" kern="1200" dirty="0" err="1">
              <a:solidFill>
                <a:schemeClr val="tx1"/>
              </a:solidFill>
            </a:rPr>
            <a:t>dan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strategi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jangka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panjang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0" y="2995879"/>
        <a:ext cx="8894632" cy="914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18873-8475-4100-9760-048E615762BA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A41D4-0520-467C-87D8-CA6E61B04E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19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2388" y="609600"/>
            <a:ext cx="4278312" cy="3208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13:notes"/>
          <p:cNvSpPr txBox="1">
            <a:spLocks noGrp="1"/>
          </p:cNvSpPr>
          <p:nvPr>
            <p:ph type="body" idx="1"/>
          </p:nvPr>
        </p:nvSpPr>
        <p:spPr>
          <a:xfrm>
            <a:off x="609600" y="3842659"/>
            <a:ext cx="5704114" cy="477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magnetism is an object that can attract other objects made of metal, such as iron, steel, cocoa and nickel.</a:t>
            </a:r>
            <a:endParaRPr sz="12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94" name="Google Shape;594;p13:notes"/>
          <p:cNvSpPr txBox="1">
            <a:spLocks noGrp="1"/>
          </p:cNvSpPr>
          <p:nvPr>
            <p:ph type="sldNum" idx="12"/>
          </p:nvPr>
        </p:nvSpPr>
        <p:spPr>
          <a:xfrm>
            <a:off x="3428207" y="8685214"/>
            <a:ext cx="2885508" cy="32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999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A41D4-0520-467C-87D8-CA6E61B04E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812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23975" y="493713"/>
            <a:ext cx="4276725" cy="3206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12:notes"/>
          <p:cNvSpPr txBox="1">
            <a:spLocks noGrp="1"/>
          </p:cNvSpPr>
          <p:nvPr>
            <p:ph type="body" idx="1"/>
          </p:nvPr>
        </p:nvSpPr>
        <p:spPr>
          <a:xfrm>
            <a:off x="609600" y="3842659"/>
            <a:ext cx="5704114" cy="477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76" name="Google Shape;576;p12:notes"/>
          <p:cNvSpPr txBox="1">
            <a:spLocks noGrp="1"/>
          </p:cNvSpPr>
          <p:nvPr>
            <p:ph type="sldNum" idx="12"/>
          </p:nvPr>
        </p:nvSpPr>
        <p:spPr>
          <a:xfrm>
            <a:off x="3428207" y="8685214"/>
            <a:ext cx="2885508" cy="32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816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A41D4-0520-467C-87D8-CA6E61B04E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45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222F8-384F-4727-BDCB-6E597766A918}" type="datetimeFigureOut">
              <a:rPr lang="en-US" smtClean="0"/>
              <a:pPr/>
              <a:t>02/10/2020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F2EDA-D52E-4145-BC53-DF47839DC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ailchimp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marketeers.com/mengenal-marketing-4-0-dalam-konteks-ekonomi-digital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6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ads/manage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0" name="Picture 2" descr="https://media.licdn.com/mpr/mpr/AAEAAQAAAAAAAAdMAAAAJDkzZTdlZDM0LTRjOGItNGI4Yi05YjI1LTIwNWIyZGE2NWI2OA.jpg">
            <a:extLst>
              <a:ext uri="{FF2B5EF4-FFF2-40B4-BE49-F238E27FC236}">
                <a16:creationId xmlns:a16="http://schemas.microsoft.com/office/drawing/2014/main" xmlns="" id="{1CE50023-DC56-48B0-856E-9CBFAC5F2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76" r="1465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28372A-61A1-4E40-A032-7BF412CC47E4}"/>
              </a:ext>
            </a:extLst>
          </p:cNvPr>
          <p:cNvSpPr txBox="1"/>
          <p:nvPr/>
        </p:nvSpPr>
        <p:spPr>
          <a:xfrm>
            <a:off x="0" y="-13063"/>
            <a:ext cx="9677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err="1">
                <a:solidFill>
                  <a:schemeClr val="bg1"/>
                </a:solidFill>
                <a:highlight>
                  <a:srgbClr val="800000"/>
                </a:highlight>
              </a:rPr>
              <a:t>Pengenalan</a:t>
            </a:r>
            <a:r>
              <a:rPr lang="en-US" sz="3500" b="1" dirty="0">
                <a:solidFill>
                  <a:schemeClr val="bg1"/>
                </a:solidFill>
                <a:highlight>
                  <a:srgbClr val="800000"/>
                </a:highlight>
              </a:rPr>
              <a:t> DIGITAL MARKETING</a:t>
            </a:r>
            <a:endParaRPr lang="en-ID" sz="3500" b="1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7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152400"/>
            <a:ext cx="9220200" cy="5334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70C0"/>
                </a:solidFill>
              </a:rPr>
              <a:t>Contoh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penggunaan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Metode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TM &gt;&lt; 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" y="914400"/>
            <a:ext cx="9329738" cy="5943600"/>
          </a:xfrm>
        </p:spPr>
        <p:txBody>
          <a:bodyPr>
            <a:normAutofit/>
          </a:bodyPr>
          <a:lstStyle/>
          <a:p>
            <a:r>
              <a:rPr lang="en-US" dirty="0" err="1"/>
              <a:t>Metode</a:t>
            </a:r>
            <a:r>
              <a:rPr lang="en-US" dirty="0"/>
              <a:t> TM (</a:t>
            </a:r>
            <a:r>
              <a:rPr lang="en-US" dirty="0" err="1"/>
              <a:t>Tradisional</a:t>
            </a:r>
            <a:r>
              <a:rPr lang="en-US" dirty="0"/>
              <a:t> Marketing)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C00000"/>
                </a:solidFill>
              </a:rPr>
              <a:t>OUTBOND/Push Method</a:t>
            </a:r>
          </a:p>
          <a:p>
            <a:pPr marL="0" indent="0">
              <a:buNone/>
            </a:pPr>
            <a:r>
              <a:rPr lang="en-US" dirty="0"/>
              <a:t>         TV&lt; Newspaper&lt;radio&lt;offline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Metode</a:t>
            </a:r>
            <a:r>
              <a:rPr lang="en-US" dirty="0"/>
              <a:t> DM (Digital Marketing)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      INBOUND/Pull Method</a:t>
            </a:r>
          </a:p>
          <a:p>
            <a:pPr marL="0" indent="0">
              <a:buNone/>
            </a:pPr>
            <a:r>
              <a:rPr lang="en-US" dirty="0"/>
              <a:t>         email&lt;website&lt; Interactive&lt;online</a:t>
            </a:r>
          </a:p>
          <a:p>
            <a:pPr marL="0" indent="0">
              <a:buNone/>
            </a:pPr>
            <a:r>
              <a:rPr lang="en-US" dirty="0"/>
              <a:t>         proximity MARKETING: </a:t>
            </a:r>
            <a:r>
              <a:rPr lang="en-US" sz="2000" dirty="0"/>
              <a:t>Pops up </a:t>
            </a:r>
            <a:r>
              <a:rPr lang="en-US" sz="2000" dirty="0" err="1"/>
              <a:t>gbr</a:t>
            </a:r>
            <a:r>
              <a:rPr lang="en-US" sz="2000" dirty="0"/>
              <a:t> di mobile</a:t>
            </a:r>
          </a:p>
          <a:p>
            <a:pPr marL="0" indent="0">
              <a:buNone/>
            </a:pPr>
            <a:r>
              <a:rPr lang="en-US" dirty="0"/>
              <a:t>              </a:t>
            </a:r>
            <a:r>
              <a:rPr lang="en-US" dirty="0" smtClean="0"/>
              <a:t>QUESTION ??</a:t>
            </a:r>
            <a:endParaRPr lang="en-US" dirty="0"/>
          </a:p>
          <a:p>
            <a:r>
              <a:rPr lang="en-US" dirty="0"/>
              <a:t>KELEBIHAN DIGITAL MARKETING :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ukur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8914" y="935620"/>
            <a:ext cx="6934200" cy="18288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3124200"/>
            <a:ext cx="7348538" cy="2438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84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4" descr="C:\Users\test\Desktop\Design\PNG photos\plus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14973" y="834890"/>
            <a:ext cx="1340153" cy="134015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285750" y="393514"/>
            <a:ext cx="8562975" cy="441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rgbClr val="E46C0A"/>
              </a:buClr>
              <a:buSzPts val="2600"/>
            </a:pPr>
            <a:r>
              <a:rPr lang="en-US" sz="2800" b="1" dirty="0">
                <a:solidFill>
                  <a:srgbClr val="E46C0A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DIGITAL VS TRADITIONAL MARKETING</a:t>
            </a:r>
            <a:endParaRPr sz="2800" dirty="0"/>
          </a:p>
        </p:txBody>
      </p:sp>
      <p:sp>
        <p:nvSpPr>
          <p:cNvPr id="580" name="Google Shape;580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fld id="{00000000-1234-1234-1234-123412341234}" type="slidenum">
              <a:rPr lang="en-US" sz="900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rPr>
              <a:pPr/>
              <a:t>11</a:t>
            </a:fld>
            <a:endParaRPr sz="900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582" name="Google Shape;582;p44"/>
          <p:cNvGrpSpPr/>
          <p:nvPr/>
        </p:nvGrpSpPr>
        <p:grpSpPr>
          <a:xfrm>
            <a:off x="729601" y="0"/>
            <a:ext cx="8414399" cy="6858000"/>
            <a:chOff x="0" y="777922"/>
            <a:chExt cx="9280478" cy="3712191"/>
          </a:xfrm>
        </p:grpSpPr>
        <p:sp>
          <p:nvSpPr>
            <p:cNvPr id="583" name="Google Shape;583;p44"/>
            <p:cNvSpPr/>
            <p:nvPr/>
          </p:nvSpPr>
          <p:spPr>
            <a:xfrm>
              <a:off x="0" y="777922"/>
              <a:ext cx="9280478" cy="37121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</a:path>
                <a:path w="120000" h="120000" fill="darkenLess" extrusionOk="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w="120000" h="120000" fill="none" extrusionOk="0">
                  <a:moveTo>
                    <a:pt x="0" y="50000"/>
                  </a:moveTo>
                  <a:lnTo>
                    <a:pt x="24000" y="0"/>
                  </a:lnTo>
                  <a:lnTo>
                    <a:pt x="24000" y="20000"/>
                  </a:lnTo>
                  <a:lnTo>
                    <a:pt x="60000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96000" y="40000"/>
                  </a:lnTo>
                  <a:lnTo>
                    <a:pt x="96000" y="20000"/>
                  </a:lnTo>
                  <a:lnTo>
                    <a:pt x="120000" y="70000"/>
                  </a:lnTo>
                  <a:lnTo>
                    <a:pt x="96000" y="120000"/>
                  </a:lnTo>
                  <a:lnTo>
                    <a:pt x="96000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24000" y="80000"/>
                  </a:lnTo>
                  <a:lnTo>
                    <a:pt x="24000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gradFill>
              <a:gsLst>
                <a:gs pos="0">
                  <a:srgbClr val="EB7B47"/>
                </a:gs>
                <a:gs pos="50000">
                  <a:srgbClr val="ED6900"/>
                </a:gs>
                <a:gs pos="100000">
                  <a:srgbClr val="DA5B0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1113657" y="1427555"/>
              <a:ext cx="3062557" cy="181897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85" name="Google Shape;585;p44"/>
            <p:cNvSpPr txBox="1"/>
            <p:nvPr/>
          </p:nvSpPr>
          <p:spPr>
            <a:xfrm>
              <a:off x="811552" y="1229843"/>
              <a:ext cx="3364662" cy="2016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3344" rIns="0" bIns="185738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487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44"/>
          <p:cNvSpPr txBox="1"/>
          <p:nvPr/>
        </p:nvSpPr>
        <p:spPr>
          <a:xfrm>
            <a:off x="2430725" y="1218599"/>
            <a:ext cx="2598475" cy="25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Digital Marketing</a:t>
            </a:r>
            <a:endParaRPr sz="2000" dirty="0"/>
          </a:p>
        </p:txBody>
      </p:sp>
      <p:sp>
        <p:nvSpPr>
          <p:cNvPr id="587" name="Google Shape;587;p44"/>
          <p:cNvSpPr txBox="1"/>
          <p:nvPr/>
        </p:nvSpPr>
        <p:spPr>
          <a:xfrm>
            <a:off x="4875548" y="2541028"/>
            <a:ext cx="3276599" cy="87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Traditional Marketing</a:t>
            </a:r>
            <a:endParaRPr sz="2000" b="1" dirty="0"/>
          </a:p>
        </p:txBody>
      </p:sp>
      <p:sp>
        <p:nvSpPr>
          <p:cNvPr id="588" name="Google Shape;588;p44"/>
          <p:cNvSpPr/>
          <p:nvPr/>
        </p:nvSpPr>
        <p:spPr>
          <a:xfrm>
            <a:off x="1739329" y="1677205"/>
            <a:ext cx="3091542" cy="291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Interactive communication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Internet channels is the main medium of communication.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Faster and Adaptable Communication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Publicly available and on-demand upon request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Global reach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Measurable</a:t>
            </a:r>
            <a:endParaRPr dirty="0"/>
          </a:p>
        </p:txBody>
      </p:sp>
      <p:sp>
        <p:nvSpPr>
          <p:cNvPr id="589" name="Google Shape;589;p44"/>
          <p:cNvSpPr/>
          <p:nvPr/>
        </p:nvSpPr>
        <p:spPr>
          <a:xfrm>
            <a:off x="5029200" y="2906287"/>
            <a:ext cx="3276599" cy="202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One –sided Communication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Mass Communication Media used usually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Time-intense communication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Publicly available but not on-demand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Local Reach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Estimate-able</a:t>
            </a:r>
            <a:endParaRPr dirty="0"/>
          </a:p>
          <a:p>
            <a:pPr marL="214313" indent="-214313">
              <a:buClr>
                <a:schemeClr val="lt1"/>
              </a:buClr>
              <a:buSzPts val="13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More Expensive</a:t>
            </a:r>
            <a:endParaRPr dirty="0"/>
          </a:p>
        </p:txBody>
      </p:sp>
      <p:pic>
        <p:nvPicPr>
          <p:cNvPr id="590" name="Google Shape;590;p44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59814" y="1204304"/>
            <a:ext cx="1520075" cy="1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5416FF-47B3-44BA-8644-458819A7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III. Tools on line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E993C4F7-84EC-4A54-B0F9-EC33619DF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76791568"/>
              </p:ext>
            </p:extLst>
          </p:nvPr>
        </p:nvGraphicFramePr>
        <p:xfrm>
          <a:off x="304800" y="762000"/>
          <a:ext cx="87630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084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904F81-4C8B-4FC4-AACB-310E1BF1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Tools on line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20420F8-835E-4940-B441-4ED49D56E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64776553"/>
              </p:ext>
            </p:extLst>
          </p:nvPr>
        </p:nvGraphicFramePr>
        <p:xfrm>
          <a:off x="190500" y="1417638"/>
          <a:ext cx="8763000" cy="490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8518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D8360-3101-4805-8882-67892A46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7"/>
            <a:ext cx="8229600" cy="6016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A.Proses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Website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AD27FAA8-FFD4-4BEB-804D-00BF0D9E5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63731060"/>
              </p:ext>
            </p:extLst>
          </p:nvPr>
        </p:nvGraphicFramePr>
        <p:xfrm>
          <a:off x="228600" y="990600"/>
          <a:ext cx="8686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286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asil gambar untuk domain name">
            <a:extLst>
              <a:ext uri="{FF2B5EF4-FFF2-40B4-BE49-F238E27FC236}">
                <a16:creationId xmlns:a16="http://schemas.microsoft.com/office/drawing/2014/main" xmlns="" id="{3C3DCAA8-324E-4B4D-97D2-C5C326E9A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67" r="25152" b="6925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6CA9B8-B4AC-416E-8757-759ED136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578937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3DBF57-6119-41D0-89FF-E0C3D5128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82" y="1219200"/>
            <a:ext cx="3593018" cy="53176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Domain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unik</a:t>
            </a:r>
            <a:r>
              <a:rPr lang="en-US" sz="2400" dirty="0"/>
              <a:t> yang </a:t>
            </a:r>
            <a:r>
              <a:rPr lang="en-US" sz="2400" dirty="0" err="1"/>
              <a:t>diberikan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mengidentifikasi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server </a:t>
            </a:r>
            <a:r>
              <a:rPr lang="en-US" sz="2400" dirty="0" err="1"/>
              <a:t>komputer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Contoh</a:t>
            </a:r>
            <a:r>
              <a:rPr lang="en-US" sz="2400" dirty="0"/>
              <a:t>: google.com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International</a:t>
            </a:r>
            <a:r>
              <a:rPr lang="en-US" sz="2400" dirty="0"/>
              <a:t>: com, org, net, biz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Country level: .co.id, .id, .go.id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Registrar: 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Luar</a:t>
            </a:r>
            <a:r>
              <a:rPr lang="en-US" sz="2400" dirty="0"/>
              <a:t> </a:t>
            </a:r>
            <a:r>
              <a:rPr lang="en-US" sz="2400" dirty="0" err="1"/>
              <a:t>negri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godaddy.com,</a:t>
            </a:r>
            <a:r>
              <a:rPr lang="en-US" sz="2400" dirty="0"/>
              <a:t> </a:t>
            </a:r>
            <a:r>
              <a:rPr lang="en-US" sz="2400" dirty="0" err="1"/>
              <a:t>netfirms.com,dll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negri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masterweb.net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murah</a:t>
            </a:r>
            <a:endParaRPr lang="en-US" sz="2400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 idwebhost.com, </a:t>
            </a:r>
            <a:r>
              <a:rPr lang="en-US" sz="2400" dirty="0" err="1"/>
              <a:t>dll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AA5C1A-1848-4B74-9221-B1613D96AB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0" y="321176"/>
            <a:ext cx="5333981" cy="65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56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il gambar untuk wordpress logo">
            <a:extLst>
              <a:ext uri="{FF2B5EF4-FFF2-40B4-BE49-F238E27FC236}">
                <a16:creationId xmlns:a16="http://schemas.microsoft.com/office/drawing/2014/main" xmlns="" id="{5C1A48F9-2F45-486E-86C0-2F9E71D1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9738" y="3474923"/>
            <a:ext cx="3195611" cy="72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Freeform: Shap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0"/>
            <a:ext cx="5654922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49" name="Freeform: Shap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0"/>
            <a:ext cx="5319738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26923"/>
            <a:ext cx="3505200" cy="6096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WordPress </a:t>
            </a:r>
            <a:r>
              <a:rPr lang="en-US" sz="2400" dirty="0" err="1">
                <a:solidFill>
                  <a:schemeClr val="bg1"/>
                </a:solidFill>
              </a:rPr>
              <a:t>merupakan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sebuah</a:t>
            </a:r>
            <a:r>
              <a:rPr lang="en-US" sz="2400" dirty="0">
                <a:solidFill>
                  <a:schemeClr val="bg1"/>
                </a:solidFill>
              </a:rPr>
              <a:t> software yang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memudahkan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membuat</a:t>
            </a:r>
            <a:r>
              <a:rPr lang="en-US" sz="2400" dirty="0">
                <a:solidFill>
                  <a:schemeClr val="bg1"/>
                </a:solidFill>
              </a:rPr>
              <a:t> website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mengelola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isinya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secara</a:t>
            </a:r>
            <a:r>
              <a:rPr lang="en-US" sz="2400" dirty="0">
                <a:solidFill>
                  <a:schemeClr val="bg1"/>
                </a:solidFill>
              </a:rPr>
              <a:t> online</a:t>
            </a:r>
          </a:p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Keunggulan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Wordpress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Gratis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Banyak </a:t>
            </a:r>
            <a:r>
              <a:rPr lang="en-US" sz="2400" dirty="0" err="1">
                <a:solidFill>
                  <a:schemeClr val="bg1"/>
                </a:solidFill>
              </a:rPr>
              <a:t>fitur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Mudah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dipelajari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dipergunakan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Pengembangan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menerus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Alamat</a:t>
            </a:r>
            <a:r>
              <a:rPr lang="en-US" sz="2400" dirty="0">
                <a:solidFill>
                  <a:schemeClr val="bg1"/>
                </a:solidFill>
              </a:rPr>
              <a:t>: www.wordpress.org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Wordpress</a:t>
            </a:r>
            <a:r>
              <a:rPr lang="en-US" sz="3600" dirty="0"/>
              <a:t> + </a:t>
            </a:r>
            <a:r>
              <a:rPr lang="en-US" sz="3600" dirty="0" err="1"/>
              <a:t>WooCommerce</a:t>
            </a:r>
            <a:r>
              <a:rPr lang="en-US" sz="3600" dirty="0"/>
              <a:t> = Online 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39467"/>
            <a:ext cx="8077201" cy="3313533"/>
          </a:xfrm>
        </p:spPr>
        <p:txBody>
          <a:bodyPr>
            <a:normAutofit/>
          </a:bodyPr>
          <a:lstStyle/>
          <a:p>
            <a:r>
              <a:rPr lang="en-US" sz="2400" dirty="0" err="1"/>
              <a:t>Wordpress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&gt; 4000 plugin</a:t>
            </a:r>
          </a:p>
          <a:p>
            <a:r>
              <a:rPr lang="en-US" sz="2400" dirty="0"/>
              <a:t>Plugin </a:t>
            </a:r>
            <a:r>
              <a:rPr lang="en-US" sz="2400" dirty="0" err="1"/>
              <a:t>adalah</a:t>
            </a:r>
            <a:r>
              <a:rPr lang="en-US" sz="2400" dirty="0"/>
              <a:t> software </a:t>
            </a:r>
            <a:r>
              <a:rPr lang="en-US" sz="2400" dirty="0" err="1"/>
              <a:t>tambahan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Wordpress</a:t>
            </a:r>
            <a:endParaRPr lang="en-US" sz="2400" dirty="0"/>
          </a:p>
          <a:p>
            <a:r>
              <a:rPr lang="en-US" sz="2400" dirty="0" err="1"/>
              <a:t>WooCommerce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plugin </a:t>
            </a:r>
            <a:r>
              <a:rPr lang="en-US" sz="2400" dirty="0" err="1"/>
              <a:t>Wordpress</a:t>
            </a:r>
            <a:r>
              <a:rPr lang="en-US" sz="2400" dirty="0"/>
              <a:t> yang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online shop</a:t>
            </a:r>
          </a:p>
          <a:p>
            <a:r>
              <a:rPr lang="en-US" sz="2400" dirty="0" err="1"/>
              <a:t>Keunggulan</a:t>
            </a:r>
            <a:r>
              <a:rPr lang="en-US" sz="2400" dirty="0"/>
              <a:t> </a:t>
            </a:r>
            <a:r>
              <a:rPr lang="en-US" sz="2400" dirty="0" err="1"/>
              <a:t>WooCommerce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Gratis</a:t>
            </a:r>
          </a:p>
          <a:p>
            <a:pPr lvl="1"/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Addon: shipping, tax, payment gateway</a:t>
            </a:r>
          </a:p>
          <a:p>
            <a:endParaRPr lang="en-US" sz="2400" dirty="0"/>
          </a:p>
        </p:txBody>
      </p:sp>
      <p:pic>
        <p:nvPicPr>
          <p:cNvPr id="8194" name="Picture 2" descr="Hasil gambar untuk woocommerce logo">
            <a:extLst>
              <a:ext uri="{FF2B5EF4-FFF2-40B4-BE49-F238E27FC236}">
                <a16:creationId xmlns:a16="http://schemas.microsoft.com/office/drawing/2014/main" xmlns="" id="{F9099373-13B8-423C-B75B-AD2BCD9D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9937" y="5232527"/>
            <a:ext cx="2524125" cy="120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sil gambar untuk wordpress logo">
            <a:extLst>
              <a:ext uri="{FF2B5EF4-FFF2-40B4-BE49-F238E27FC236}">
                <a16:creationId xmlns:a16="http://schemas.microsoft.com/office/drawing/2014/main" xmlns="" id="{DB579A60-2E38-406C-96DE-721DA9EE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50295"/>
            <a:ext cx="2528887" cy="157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asil gambar untuk online shop">
            <a:extLst>
              <a:ext uri="{FF2B5EF4-FFF2-40B4-BE49-F238E27FC236}">
                <a16:creationId xmlns:a16="http://schemas.microsoft.com/office/drawing/2014/main" xmlns="" id="{AFB15D16-F206-4BAE-9F74-13E40370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168863"/>
            <a:ext cx="2228850" cy="14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xmlns="" id="{7664FB4D-89E1-4279-822F-AD0ABFB65FC4}"/>
              </a:ext>
            </a:extLst>
          </p:cNvPr>
          <p:cNvSpPr/>
          <p:nvPr/>
        </p:nvSpPr>
        <p:spPr>
          <a:xfrm>
            <a:off x="2514599" y="5272124"/>
            <a:ext cx="628650" cy="563696"/>
          </a:xfrm>
          <a:prstGeom prst="plus">
            <a:avLst>
              <a:gd name="adj" fmla="val 3752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xmlns="" id="{FFA88B34-F275-40A2-B973-59722BDE8393}"/>
              </a:ext>
            </a:extLst>
          </p:cNvPr>
          <p:cNvSpPr/>
          <p:nvPr/>
        </p:nvSpPr>
        <p:spPr>
          <a:xfrm>
            <a:off x="5757863" y="5232527"/>
            <a:ext cx="642938" cy="563696"/>
          </a:xfrm>
          <a:prstGeom prst="mathEqua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38B88-EC35-4684-9ACD-5BED851C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7400"/>
            <a:ext cx="8229600" cy="7318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Wordpress</a:t>
            </a:r>
            <a:r>
              <a:rPr lang="en-US" dirty="0"/>
              <a:t> + </a:t>
            </a:r>
            <a:r>
              <a:rPr lang="en-US" dirty="0" err="1"/>
              <a:t>WooCommerce</a:t>
            </a:r>
            <a:endParaRPr lang="en-US" dirty="0"/>
          </a:p>
        </p:txBody>
      </p:sp>
      <p:pic>
        <p:nvPicPr>
          <p:cNvPr id="5122" name="Picture 2" descr="https://ga0.imgix.net/screenshot/o/101759-1437054067-4955504?ixlib=rb-1.0.0&amp;ch=Width%2CDPR&amp;auto=format">
            <a:extLst>
              <a:ext uri="{FF2B5EF4-FFF2-40B4-BE49-F238E27FC236}">
                <a16:creationId xmlns:a16="http://schemas.microsoft.com/office/drawing/2014/main" xmlns="" id="{6F01CA08-999B-4EC4-96CA-930A6579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49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5287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EED97-8974-46B0-ABB5-39D4B9C1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/>
              <a:t>: choose </a:t>
            </a:r>
            <a:r>
              <a:rPr lang="en-US" dirty="0"/>
              <a:t>your domain name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52E471-12DD-4B91-9AB8-E9D33DD7EDCE}"/>
              </a:ext>
            </a:extLst>
          </p:cNvPr>
          <p:cNvSpPr txBox="1"/>
          <p:nvPr/>
        </p:nvSpPr>
        <p:spPr>
          <a:xfrm>
            <a:off x="2226068" y="3429001"/>
            <a:ext cx="5681107" cy="5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6" dirty="0"/>
              <a:t>Protocol                                    subdomain of </a:t>
            </a:r>
            <a:r>
              <a:rPr lang="en-US" sz="1506" dirty="0" err="1"/>
              <a:t>edu</a:t>
            </a:r>
            <a:r>
              <a:rPr lang="en-US" sz="1506" dirty="0"/>
              <a:t> domain  </a:t>
            </a:r>
          </a:p>
          <a:p>
            <a:endParaRPr lang="en-US" sz="1506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E644D90-1D79-4996-A056-96C2EE997789}"/>
              </a:ext>
            </a:extLst>
          </p:cNvPr>
          <p:cNvCxnSpPr/>
          <p:nvPr/>
        </p:nvCxnSpPr>
        <p:spPr>
          <a:xfrm flipH="1" flipV="1">
            <a:off x="4881116" y="3242469"/>
            <a:ext cx="162317" cy="1865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72D1AE6D-543D-4AC4-9119-DC6CBC47A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2204935"/>
            <a:ext cx="7543800" cy="27232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                                            Sub domain of maranatha.edu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4E8BD65-8947-40DB-8F81-2246ABAACBA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6068" y="2710376"/>
            <a:ext cx="3965531" cy="49158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F93053B-7118-49F1-AA89-9993C07D98C7}"/>
              </a:ext>
            </a:extLst>
          </p:cNvPr>
          <p:cNvCxnSpPr/>
          <p:nvPr/>
        </p:nvCxnSpPr>
        <p:spPr>
          <a:xfrm flipH="1">
            <a:off x="3930400" y="2477258"/>
            <a:ext cx="104347" cy="233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623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1F7B7A-3F6B-4F5F-866C-56A176E0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classroom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80E9AE-23E8-443E-9B77-5A15C5A7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hxmub66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xmlns="" val="264376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08C505-49FB-4FA8-B42C-DB92DAF4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89"/>
            <a:ext cx="9143999" cy="68111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Pembelian</a:t>
            </a:r>
            <a:r>
              <a:rPr lang="en-US" dirty="0"/>
              <a:t>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38BBF8-842C-4976-B2B7-D8E7FC1B4E9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999" y="1081176"/>
            <a:ext cx="7200000" cy="14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6C3EE2-4B99-49BC-9CC9-880668F146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56" y="2895600"/>
            <a:ext cx="8914286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4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asil gambar untuk hosting">
            <a:extLst>
              <a:ext uri="{FF2B5EF4-FFF2-40B4-BE49-F238E27FC236}">
                <a16:creationId xmlns:a16="http://schemas.microsoft.com/office/drawing/2014/main" xmlns="" id="{17D5E4C8-D454-4292-9EB7-69D27E0CC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53" r="26292" b="6928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900DE1-0E72-475E-B401-09977D1D8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655137"/>
          </a:xfrm>
        </p:spPr>
        <p:txBody>
          <a:bodyPr>
            <a:normAutofit/>
          </a:bodyPr>
          <a:lstStyle/>
          <a:p>
            <a:r>
              <a:rPr lang="en-US" sz="3500" dirty="0"/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13B29-C1D2-479C-BDD6-F9FA342E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82" y="1447800"/>
            <a:ext cx="3926618" cy="44469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Hosting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penyewaan</a:t>
            </a:r>
            <a:r>
              <a:rPr lang="en-US" sz="2400" dirty="0"/>
              <a:t> </a:t>
            </a:r>
            <a:r>
              <a:rPr lang="en-US" sz="2400" dirty="0" err="1"/>
              <a:t>tempat</a:t>
            </a:r>
            <a:r>
              <a:rPr lang="en-US" sz="2400" dirty="0"/>
              <a:t> (server)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menampung</a:t>
            </a:r>
            <a:r>
              <a:rPr lang="en-US" sz="2400" dirty="0"/>
              <a:t> data-data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website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lewat</a:t>
            </a:r>
            <a:r>
              <a:rPr lang="en-US" sz="2400" dirty="0"/>
              <a:t> Internet.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Data </a:t>
            </a:r>
            <a:r>
              <a:rPr lang="en-US" sz="2400" dirty="0" err="1"/>
              <a:t>disini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file, </a:t>
            </a:r>
            <a:r>
              <a:rPr lang="en-US" sz="2400" dirty="0" err="1"/>
              <a:t>gambar</a:t>
            </a:r>
            <a:r>
              <a:rPr lang="en-US" sz="2400" dirty="0"/>
              <a:t>, email, </a:t>
            </a:r>
            <a:r>
              <a:rPr lang="en-US" sz="2400" dirty="0" err="1"/>
              <a:t>aplikasi</a:t>
            </a:r>
            <a:r>
              <a:rPr lang="en-US" sz="2400" dirty="0"/>
              <a:t>/program/script </a:t>
            </a:r>
            <a:r>
              <a:rPr lang="en-US" sz="2400" dirty="0" err="1"/>
              <a:t>dan</a:t>
            </a:r>
            <a:r>
              <a:rPr lang="en-US" sz="2400" dirty="0"/>
              <a:t> database.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Sewa</a:t>
            </a:r>
            <a:r>
              <a:rPr lang="en-US" sz="2400" dirty="0"/>
              <a:t> hosting per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per </a:t>
            </a:r>
            <a:r>
              <a:rPr lang="en-US" sz="2400" dirty="0" err="1"/>
              <a:t>tahun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Biaya</a:t>
            </a:r>
            <a:r>
              <a:rPr lang="en-US" sz="2400" dirty="0"/>
              <a:t> </a:t>
            </a:r>
            <a:r>
              <a:rPr lang="en-US" sz="2400" dirty="0" err="1"/>
              <a:t>tergantung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server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kapasitas</a:t>
            </a:r>
            <a:r>
              <a:rPr lang="en-US" sz="24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xmlns="" val="25668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05E61-B2A1-4D6C-A944-D54FB4FE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Rumahweb</a:t>
            </a:r>
            <a:r>
              <a:rPr lang="en-US" dirty="0"/>
              <a:t> Hosting</a:t>
            </a:r>
            <a:endParaRPr lang="en-ID" dirty="0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9266E27-D7A4-4EC2-A3FB-97748F782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88026" y="685800"/>
            <a:ext cx="7167947" cy="54403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7679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44" y="22485"/>
            <a:ext cx="912995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B3B8E52-2321-4024-8E48-A50D31E69B20}"/>
              </a:ext>
            </a:extLst>
          </p:cNvPr>
          <p:cNvSpPr/>
          <p:nvPr/>
        </p:nvSpPr>
        <p:spPr>
          <a:xfrm>
            <a:off x="533400" y="2865437"/>
            <a:ext cx="8229600" cy="181588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Web analytics </a:t>
            </a:r>
            <a:r>
              <a:rPr lang="en-US" sz="2800" b="1" dirty="0" err="1"/>
              <a:t>adalah</a:t>
            </a:r>
            <a:r>
              <a:rPr lang="en-US" sz="2800" b="1" dirty="0"/>
              <a:t> </a:t>
            </a:r>
            <a:r>
              <a:rPr lang="en-US" sz="2800" b="1" dirty="0" err="1"/>
              <a:t>kegiatan</a:t>
            </a:r>
            <a:r>
              <a:rPr lang="en-US" sz="2800" b="1" dirty="0"/>
              <a:t> </a:t>
            </a:r>
            <a:r>
              <a:rPr lang="en-US" sz="2800" b="1" dirty="0" err="1"/>
              <a:t>pengukuran</a:t>
            </a:r>
            <a:r>
              <a:rPr lang="en-US" sz="2800" b="1" dirty="0"/>
              <a:t>, </a:t>
            </a:r>
            <a:r>
              <a:rPr lang="en-US" sz="2800" b="1" dirty="0" err="1"/>
              <a:t>pengumpulan</a:t>
            </a:r>
            <a:r>
              <a:rPr lang="en-US" sz="2800" b="1" dirty="0"/>
              <a:t>, </a:t>
            </a:r>
            <a:r>
              <a:rPr lang="en-US" sz="2800" b="1" dirty="0" err="1"/>
              <a:t>analisis</a:t>
            </a:r>
            <a:r>
              <a:rPr lang="en-US" sz="2800" b="1" dirty="0"/>
              <a:t>,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pelaporan</a:t>
            </a:r>
            <a:r>
              <a:rPr lang="en-US" sz="2800" b="1" dirty="0"/>
              <a:t> data internet yang </a:t>
            </a:r>
            <a:r>
              <a:rPr lang="en-US" sz="2800" b="1" dirty="0" err="1"/>
              <a:t>bertujuan</a:t>
            </a:r>
            <a:r>
              <a:rPr lang="en-US" sz="2800" b="1" dirty="0"/>
              <a:t> </a:t>
            </a:r>
            <a:r>
              <a:rPr lang="en-US" sz="2800" b="1" dirty="0" err="1"/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memahami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mengoptimalkan</a:t>
            </a:r>
            <a:r>
              <a:rPr lang="en-US" sz="2800" b="1" dirty="0"/>
              <a:t> </a:t>
            </a:r>
            <a:r>
              <a:rPr lang="en-US" sz="2800" b="1" dirty="0" err="1"/>
              <a:t>penggunaan</a:t>
            </a:r>
            <a:r>
              <a:rPr lang="en-US" sz="2800" b="1" dirty="0"/>
              <a:t> Website.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3135FD-BD1B-439B-B548-763988F8A467}"/>
              </a:ext>
            </a:extLst>
          </p:cNvPr>
          <p:cNvSpPr txBox="1"/>
          <p:nvPr/>
        </p:nvSpPr>
        <p:spPr>
          <a:xfrm>
            <a:off x="0" y="990600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B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xmlns="" val="2124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Web Analytics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6641C3-1B0D-4ED3-8341-7C6DFF580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9660298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Hasil gambar untuk google analytics logo">
            <a:extLst>
              <a:ext uri="{FF2B5EF4-FFF2-40B4-BE49-F238E27FC236}">
                <a16:creationId xmlns:a16="http://schemas.microsoft.com/office/drawing/2014/main" xmlns="" id="{C9E2BEA3-E865-4206-991B-CFC4E59A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7316" y="3546929"/>
            <a:ext cx="3878033" cy="125639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3C3721-157A-4E80-9C22-958FFDF0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8" y="365126"/>
            <a:ext cx="4005453" cy="1146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Demo Google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BA4A83-D575-4CEE-8F80-5A2D5A95D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1200"/>
            <a:ext cx="3581400" cy="393654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Gratis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Realtime analytics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Data </a:t>
            </a:r>
            <a:r>
              <a:rPr lang="en-US" sz="2400" dirty="0" err="1">
                <a:solidFill>
                  <a:schemeClr val="bg1"/>
                </a:solidFill>
              </a:rPr>
              <a:t>kondisi</a:t>
            </a:r>
            <a:r>
              <a:rPr lang="en-US" sz="2400" dirty="0">
                <a:solidFill>
                  <a:schemeClr val="bg1"/>
                </a:solidFill>
              </a:rPr>
              <a:t> Website </a:t>
            </a:r>
            <a:r>
              <a:rPr lang="en-US" sz="2400" dirty="0" err="1">
                <a:solidFill>
                  <a:schemeClr val="bg1"/>
                </a:solidFill>
              </a:rPr>
              <a:t>hingga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setahun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belakang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Alamat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u="sng" dirty="0">
                <a:solidFill>
                  <a:schemeClr val="bg1"/>
                </a:solidFill>
              </a:rPr>
              <a:t>analytics.google.com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0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74EB7567-DD25-4F11-9FAC-123C35155B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633" r="41205" b="-2"/>
          <a:stretch/>
        </p:blipFill>
        <p:spPr>
          <a:xfrm>
            <a:off x="4779013" y="1219199"/>
            <a:ext cx="4123685" cy="249766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026DC23F-5B23-4F8E-ADE2-5B7A31BFA0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5822" r="2" b="5662"/>
          <a:stretch/>
        </p:blipFill>
        <p:spPr>
          <a:xfrm>
            <a:off x="-42942" y="533400"/>
            <a:ext cx="4296411" cy="3108688"/>
          </a:xfrm>
          <a:prstGeom prst="rect">
            <a:avLst/>
          </a:prstGeom>
        </p:spPr>
      </p:pic>
      <p:pic>
        <p:nvPicPr>
          <p:cNvPr id="4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2E1A54C6-72D8-4B12-9D81-6751F17F59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817" b="6170"/>
          <a:stretch/>
        </p:blipFill>
        <p:spPr>
          <a:xfrm>
            <a:off x="241297" y="3489159"/>
            <a:ext cx="4296411" cy="3368841"/>
          </a:xfrm>
          <a:prstGeom prst="rect">
            <a:avLst/>
          </a:prstGeom>
          <a:ln w="12700"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74D790C-CBAD-462D-87CE-D650610D34A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3836" y="3489160"/>
            <a:ext cx="4241531" cy="3368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6206AB-5C04-4C10-B56C-AA0819C6A323}"/>
              </a:ext>
            </a:extLst>
          </p:cNvPr>
          <p:cNvSpPr txBox="1"/>
          <p:nvPr/>
        </p:nvSpPr>
        <p:spPr>
          <a:xfrm>
            <a:off x="3327373" y="2827021"/>
            <a:ext cx="231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Google Analytics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4732FB-8EFB-418A-B623-05FA6097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dirty="0" err="1"/>
              <a:t>Contoh</a:t>
            </a:r>
            <a:r>
              <a:rPr lang="en-US" sz="2400" dirty="0"/>
              <a:t> :  Google Analytics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mediabimbel.com/wp-</a:t>
            </a:r>
            <a:r>
              <a:rPr lang="en-US" sz="2000" dirty="0" err="1"/>
              <a:t>login.php</a:t>
            </a:r>
            <a:r>
              <a:rPr lang="en-US" sz="2000" dirty="0"/>
              <a:t/>
            </a:r>
            <a:br>
              <a:rPr lang="en-US" sz="2000" dirty="0"/>
            </a:br>
            <a:endParaRPr lang="en-ID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A620CC-99C9-4543-9EAC-4FD1718EED72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457200" y="6126164"/>
            <a:ext cx="8445498" cy="731836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xmlns="" val="1631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60F981-D048-4F4B-9B33-B337D44C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Content-all pages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B3ADB0-AB07-4F27-8210-097E2AA89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1D50F6-AE38-4BC0-AA5E-1A8F831039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7638"/>
            <a:ext cx="8686800" cy="51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66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Week 08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 Niko Ibrahim,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S.kom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MIT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bizprowiz.com/wp-content/uploads/2016/06/email-marketing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778" y="184777"/>
            <a:ext cx="8821879" cy="59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48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4EBB3CC8-9F4A-4726-99C9-601295859B64}"/>
              </a:ext>
            </a:extLst>
          </p:cNvPr>
          <p:cNvSpPr/>
          <p:nvPr/>
        </p:nvSpPr>
        <p:spPr>
          <a:xfrm>
            <a:off x="7053775" y="1417638"/>
            <a:ext cx="1633025" cy="5440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48FED2-CB82-4187-9FDA-305E4C33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1134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err="1"/>
              <a:t>C.Email</a:t>
            </a:r>
            <a:r>
              <a:rPr lang="en-US" dirty="0"/>
              <a:t> Marketing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FEF28C3-816A-438A-BFE6-C8393BF25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01346027"/>
              </p:ext>
            </p:extLst>
          </p:nvPr>
        </p:nvGraphicFramePr>
        <p:xfrm>
          <a:off x="228600" y="842694"/>
          <a:ext cx="66294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asil gambar untuk email icon">
            <a:extLst>
              <a:ext uri="{FF2B5EF4-FFF2-40B4-BE49-F238E27FC236}">
                <a16:creationId xmlns:a16="http://schemas.microsoft.com/office/drawing/2014/main" xmlns="" id="{E829B373-54DA-41AC-A5C6-8747B43F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53775" y="145923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sil gambar untuk person icon">
            <a:extLst>
              <a:ext uri="{FF2B5EF4-FFF2-40B4-BE49-F238E27FC236}">
                <a16:creationId xmlns:a16="http://schemas.microsoft.com/office/drawing/2014/main" xmlns="" id="{F448E4C1-0A10-44FC-8E4E-24E78691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8287" y="335851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sil gambar untuk product icon">
            <a:extLst>
              <a:ext uri="{FF2B5EF4-FFF2-40B4-BE49-F238E27FC236}">
                <a16:creationId xmlns:a16="http://schemas.microsoft.com/office/drawing/2014/main" xmlns="" id="{D1815000-42B9-46FF-BB04-4CEFC45C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1816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039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DBC59F-CCDA-4F95-B474-70D259E8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Autofit/>
          </a:bodyPr>
          <a:lstStyle/>
          <a:p>
            <a:r>
              <a:rPr lang="en-US" sz="4800" b="1" dirty="0" err="1"/>
              <a:t>I.Era</a:t>
            </a:r>
            <a:r>
              <a:rPr lang="en-US" sz="4800" b="1" dirty="0"/>
              <a:t> </a:t>
            </a:r>
            <a:r>
              <a:rPr lang="en-US" sz="4800" b="1" dirty="0" err="1"/>
              <a:t>Perkembangan</a:t>
            </a:r>
            <a:r>
              <a:rPr lang="en-US" sz="4800" b="1" dirty="0"/>
              <a:t> Marketing </a:t>
            </a:r>
            <a:endParaRPr lang="en-ID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D87B1C-A053-482C-8CB8-C8721078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686800" cy="6324600"/>
          </a:xfrm>
        </p:spPr>
        <p:txBody>
          <a:bodyPr>
            <a:normAutofit/>
          </a:bodyPr>
          <a:lstStyle/>
          <a:p>
            <a:r>
              <a:rPr lang="en-US" sz="2800" i="1" dirty="0"/>
              <a:t>Marketing 1.0 </a:t>
            </a:r>
            <a:r>
              <a:rPr lang="en-US" sz="2800" dirty="0"/>
              <a:t>Product Centric Marketing</a:t>
            </a:r>
          </a:p>
          <a:p>
            <a:r>
              <a:rPr lang="en-US" sz="2800" i="1" dirty="0"/>
              <a:t>Marketing 2.0 </a:t>
            </a:r>
            <a:r>
              <a:rPr lang="en-US" sz="2800" dirty="0"/>
              <a:t>Customer Centric Marketing</a:t>
            </a:r>
          </a:p>
          <a:p>
            <a:r>
              <a:rPr lang="en-US" sz="2800" i="1" dirty="0"/>
              <a:t>Marketing 3.0 </a:t>
            </a:r>
            <a:r>
              <a:rPr lang="en-US" sz="2800" dirty="0"/>
              <a:t>Human Centric Marketing</a:t>
            </a:r>
          </a:p>
          <a:p>
            <a:pPr marL="352425" indent="-77788">
              <a:buNone/>
            </a:pPr>
            <a:r>
              <a:rPr lang="en-US" sz="2600" dirty="0"/>
              <a:t>+ The trend is now shifting to a personal approach that makes   consumers feel as if companies care about their specific wants and needs. </a:t>
            </a:r>
          </a:p>
          <a:p>
            <a:pPr marL="352425" indent="-77788">
              <a:buNone/>
            </a:pPr>
            <a:endParaRPr lang="en-US" sz="2600" dirty="0"/>
          </a:p>
          <a:p>
            <a:r>
              <a:rPr lang="en-US" sz="2800" b="1" i="1" dirty="0">
                <a:solidFill>
                  <a:srgbClr val="C00000"/>
                </a:solidFill>
              </a:rPr>
              <a:t>Marketing 4.0 </a:t>
            </a:r>
            <a:r>
              <a:rPr lang="en-US" sz="2800" dirty="0"/>
              <a:t>an increasingly digital word,  Growing dan Embrace the Power of Human Centric Marketing even more.</a:t>
            </a:r>
          </a:p>
          <a:p>
            <a:r>
              <a:rPr lang="en-US" sz="2800" dirty="0"/>
              <a:t>Brand need to demonstrate </a:t>
            </a:r>
            <a:r>
              <a:rPr lang="en-US" sz="2800" b="1" i="1" u="sng" dirty="0">
                <a:solidFill>
                  <a:srgbClr val="C00000"/>
                </a:solidFill>
              </a:rPr>
              <a:t>Human Attribute </a:t>
            </a:r>
            <a:r>
              <a:rPr lang="en-US" sz="2800" dirty="0"/>
              <a:t>that attract </a:t>
            </a:r>
            <a:r>
              <a:rPr lang="en-US" sz="2800" dirty="0" err="1"/>
              <a:t>consumen</a:t>
            </a:r>
            <a:r>
              <a:rPr lang="en-US" sz="2800" dirty="0"/>
              <a:t> and built human to human connection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xmlns="" val="12962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18064"/>
          </a:xfrm>
        </p:spPr>
        <p:txBody>
          <a:bodyPr/>
          <a:lstStyle/>
          <a:p>
            <a:r>
              <a:rPr lang="en-US" dirty="0" err="1"/>
              <a:t>Beberapa</a:t>
            </a:r>
            <a:r>
              <a:rPr lang="en-US" dirty="0"/>
              <a:t> Tools Email Marketing</a:t>
            </a:r>
          </a:p>
        </p:txBody>
      </p:sp>
      <p:pic>
        <p:nvPicPr>
          <p:cNvPr id="3074" name="Picture 2" descr="Hasil gambar untuk mailchimp">
            <a:extLst>
              <a:ext uri="{FF2B5EF4-FFF2-40B4-BE49-F238E27FC236}">
                <a16:creationId xmlns:a16="http://schemas.microsoft.com/office/drawing/2014/main" xmlns="" id="{82287179-00A5-4007-A9B4-E1E9A468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64095"/>
            <a:ext cx="2209800" cy="214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il gambar untuk verticalresponse">
            <a:extLst>
              <a:ext uri="{FF2B5EF4-FFF2-40B4-BE49-F238E27FC236}">
                <a16:creationId xmlns:a16="http://schemas.microsoft.com/office/drawing/2014/main" xmlns="" id="{34A8F004-25B2-40BB-8801-7C1A7ED9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99438" y="1834743"/>
            <a:ext cx="4343400" cy="23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sil gambar untuk acymailing">
            <a:extLst>
              <a:ext uri="{FF2B5EF4-FFF2-40B4-BE49-F238E27FC236}">
                <a16:creationId xmlns:a16="http://schemas.microsoft.com/office/drawing/2014/main" xmlns="" id="{5B404FDB-7A27-4EB7-911B-B59D3086A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3450" y="4223613"/>
            <a:ext cx="3353714" cy="234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asil gambar untuk aweber">
            <a:extLst>
              <a:ext uri="{FF2B5EF4-FFF2-40B4-BE49-F238E27FC236}">
                <a16:creationId xmlns:a16="http://schemas.microsoft.com/office/drawing/2014/main" xmlns="" id="{87EC1A5C-D3B1-45FF-874A-9FC5084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8038" y="4811180"/>
            <a:ext cx="3886200" cy="11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859BC1-B29B-4F45-9D8F-4BF4A881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Demo MailChimp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36AE0-C8B2-49D9-9195-5A293C945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652803" cy="4983163"/>
          </a:xfrm>
        </p:spPr>
        <p:txBody>
          <a:bodyPr>
            <a:normAutofit/>
          </a:bodyPr>
          <a:lstStyle/>
          <a:p>
            <a:r>
              <a:rPr lang="en-US" sz="2800" dirty="0"/>
              <a:t>Gratis </a:t>
            </a:r>
            <a:r>
              <a:rPr lang="en-US" sz="2800" dirty="0" err="1"/>
              <a:t>untuk</a:t>
            </a:r>
            <a:r>
              <a:rPr lang="en-US" sz="2800" dirty="0"/>
              <a:t> 2,000 subscribers </a:t>
            </a:r>
            <a:r>
              <a:rPr lang="en-US" sz="2800" dirty="0" err="1"/>
              <a:t>pertama</a:t>
            </a:r>
            <a:r>
              <a:rPr lang="en-US" sz="2800" dirty="0"/>
              <a:t> &amp; </a:t>
            </a:r>
            <a:r>
              <a:rPr lang="en-US" sz="2800" dirty="0" err="1"/>
              <a:t>pengiriman</a:t>
            </a:r>
            <a:r>
              <a:rPr lang="en-US" sz="2800" dirty="0"/>
              <a:t> 12,000 emails per </a:t>
            </a:r>
            <a:r>
              <a:rPr lang="en-US" sz="2800" dirty="0" err="1"/>
              <a:t>bulan</a:t>
            </a:r>
            <a:endParaRPr lang="en-US" sz="2800" dirty="0"/>
          </a:p>
          <a:p>
            <a:r>
              <a:rPr lang="en-US" sz="2800" dirty="0" err="1"/>
              <a:t>Fitur</a:t>
            </a:r>
            <a:r>
              <a:rPr lang="en-US" sz="2800" dirty="0"/>
              <a:t>: Template Design, Tracking, Form Builder, </a:t>
            </a:r>
            <a:r>
              <a:rPr lang="en-US" sz="2800" dirty="0" err="1"/>
              <a:t>dll</a:t>
            </a:r>
            <a:endParaRPr lang="en-US" sz="2800" dirty="0"/>
          </a:p>
          <a:p>
            <a:r>
              <a:rPr lang="en-US" sz="2800" dirty="0" err="1"/>
              <a:t>Alamat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https://mailchimp.com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BFD804C-F849-4AA3-B314-9E7C9CA6E1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01" y="3504904"/>
            <a:ext cx="8368099" cy="32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912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searchengineland.com/figz/wp-content/seloads/2014/09/search-engine-marketing-ss-1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80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9F09C5FE-F8AE-4018-8A24-1C2E84F5D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946295592"/>
              </p:ext>
            </p:extLst>
          </p:nvPr>
        </p:nvGraphicFramePr>
        <p:xfrm>
          <a:off x="457200" y="762000"/>
          <a:ext cx="8001000" cy="51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3635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379A2F-FB81-4254-B40E-3F14703D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7816"/>
          </a:xfrm>
        </p:spPr>
        <p:txBody>
          <a:bodyPr>
            <a:normAutofit fontScale="90000"/>
          </a:bodyPr>
          <a:lstStyle/>
          <a:p>
            <a:r>
              <a:rPr lang="en-US" dirty="0"/>
              <a:t>SEM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6A4003-2BDC-4D2A-B627-B712C8F2BEF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664870"/>
            <a:ext cx="7495238" cy="339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2392AF-ADDF-446A-BC3E-30510EA482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609" y="3989579"/>
            <a:ext cx="7447619" cy="3057143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xmlns="" id="{BDB8721F-5A74-4E13-B433-7A0A06D5BCE3}"/>
              </a:ext>
            </a:extLst>
          </p:cNvPr>
          <p:cNvSpPr/>
          <p:nvPr/>
        </p:nvSpPr>
        <p:spPr>
          <a:xfrm>
            <a:off x="8001000" y="2360108"/>
            <a:ext cx="457200" cy="1526092"/>
          </a:xfrm>
          <a:prstGeom prst="rightBrace">
            <a:avLst>
              <a:gd name="adj1" fmla="val 8333"/>
              <a:gd name="adj2" fmla="val 435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xmlns="" id="{5504E35C-C6C0-4788-B1D8-11AEEF5F4850}"/>
              </a:ext>
            </a:extLst>
          </p:cNvPr>
          <p:cNvSpPr/>
          <p:nvPr/>
        </p:nvSpPr>
        <p:spPr>
          <a:xfrm>
            <a:off x="8103395" y="4170448"/>
            <a:ext cx="25241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78581F7-310C-4D67-A700-81A7C4CC9199}"/>
              </a:ext>
            </a:extLst>
          </p:cNvPr>
          <p:cNvSpPr/>
          <p:nvPr/>
        </p:nvSpPr>
        <p:spPr>
          <a:xfrm>
            <a:off x="8440615" y="2819400"/>
            <a:ext cx="65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218C1BF-CD3E-46B0-9208-CD8D67DC79B8}"/>
              </a:ext>
            </a:extLst>
          </p:cNvPr>
          <p:cNvSpPr/>
          <p:nvPr/>
        </p:nvSpPr>
        <p:spPr>
          <a:xfrm>
            <a:off x="8440615" y="5204982"/>
            <a:ext cx="675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SEO</a:t>
            </a:r>
          </a:p>
        </p:txBody>
      </p:sp>
    </p:spTree>
    <p:extLst>
      <p:ext uri="{BB962C8B-B14F-4D97-AF65-F5344CB8AC3E}">
        <p14:creationId xmlns:p14="http://schemas.microsoft.com/office/powerpoint/2010/main" xmlns="" val="29824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enextweb.com/wp-content/blogs.dir/1/files/2015/05/SE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248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5F97D4C2-364D-49EA-8EC8-33CA7D2C5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085385402"/>
              </p:ext>
            </p:extLst>
          </p:nvPr>
        </p:nvGraphicFramePr>
        <p:xfrm>
          <a:off x="96968" y="2912012"/>
          <a:ext cx="8894632" cy="3910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5308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815" y="6458592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Week 06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 Niko Ibrahim,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S.kom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MIT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www.imc-eg.com/images/pages/advertising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75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E09263C-0CC6-4688-9C86-BC02DE4C40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388303"/>
            <a:ext cx="8991600" cy="5469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99DA04-992F-43CD-A551-C29C8C51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1"/>
            <a:ext cx="8408193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Online Advertising</a:t>
            </a:r>
          </a:p>
        </p:txBody>
      </p:sp>
    </p:spTree>
    <p:extLst>
      <p:ext uri="{BB962C8B-B14F-4D97-AF65-F5344CB8AC3E}">
        <p14:creationId xmlns:p14="http://schemas.microsoft.com/office/powerpoint/2010/main" xmlns="" val="9116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4601007" y="303591"/>
            <a:ext cx="430169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Hasil gambar untuk google ads network">
            <a:extLst>
              <a:ext uri="{FF2B5EF4-FFF2-40B4-BE49-F238E27FC236}">
                <a16:creationId xmlns:a16="http://schemas.microsoft.com/office/drawing/2014/main" xmlns="" id="{96017C71-7C22-470C-A846-3CFA4EB4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3793" y="1985238"/>
            <a:ext cx="4435891" cy="273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r>
              <a:rPr lang="en-US" sz="3500"/>
              <a:t>Advertising pada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E4277A-03FC-4BDD-8106-D0A8C549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2"/>
            <a:ext cx="3926617" cy="4415244"/>
          </a:xfrm>
        </p:spPr>
        <p:txBody>
          <a:bodyPr>
            <a:normAutofit/>
          </a:bodyPr>
          <a:lstStyle/>
          <a:p>
            <a:r>
              <a:rPr lang="en-US" sz="2000" dirty="0"/>
              <a:t>Google </a:t>
            </a:r>
            <a:r>
              <a:rPr lang="en-US" sz="2000" dirty="0" err="1"/>
              <a:t>memiliki</a:t>
            </a:r>
            <a:r>
              <a:rPr lang="en-US" sz="2000" dirty="0"/>
              <a:t> platform </a:t>
            </a:r>
            <a:r>
              <a:rPr lang="en-US" sz="2000" dirty="0" err="1"/>
              <a:t>iklan</a:t>
            </a:r>
            <a:r>
              <a:rPr lang="en-US" sz="2000" dirty="0"/>
              <a:t> </a:t>
            </a:r>
            <a:r>
              <a:rPr lang="en-US" sz="2000" dirty="0" err="1"/>
              <a:t>berbayar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view</a:t>
            </a:r>
          </a:p>
          <a:p>
            <a:r>
              <a:rPr lang="en-US" sz="2000" dirty="0"/>
              <a:t>Platform: </a:t>
            </a:r>
            <a:r>
              <a:rPr lang="en-US" sz="2000" b="1" i="1" dirty="0">
                <a:solidFill>
                  <a:srgbClr val="C00000"/>
                </a:solidFill>
              </a:rPr>
              <a:t>Google AdWords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FF0000"/>
                </a:solidFill>
              </a:rPr>
              <a:t>          (Kita </a:t>
            </a:r>
            <a:r>
              <a:rPr lang="en-US" sz="2000" b="1" i="1" dirty="0" err="1">
                <a:solidFill>
                  <a:srgbClr val="FF0000"/>
                </a:solidFill>
              </a:rPr>
              <a:t>bs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pasang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iklan</a:t>
            </a:r>
            <a:r>
              <a:rPr lang="en-US" sz="2000" b="1" i="1" dirty="0">
                <a:solidFill>
                  <a:srgbClr val="FF0000"/>
                </a:solidFill>
              </a:rPr>
              <a:t> )</a:t>
            </a:r>
          </a:p>
          <a:p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iklan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Iklan</a:t>
            </a:r>
            <a:r>
              <a:rPr lang="en-US" sz="2000" dirty="0"/>
              <a:t> Search Engine (Keyword </a:t>
            </a:r>
            <a:r>
              <a:rPr lang="en-US" sz="2000" dirty="0" err="1"/>
              <a:t>pencarian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Iklan</a:t>
            </a:r>
            <a:r>
              <a:rPr lang="en-US" sz="2000" dirty="0"/>
              <a:t> Banner (Display)</a:t>
            </a:r>
          </a:p>
          <a:p>
            <a:pPr lvl="1"/>
            <a:r>
              <a:rPr lang="en-US" sz="2000" dirty="0" err="1"/>
              <a:t>Iklan</a:t>
            </a:r>
            <a:r>
              <a:rPr lang="en-US" sz="2000" dirty="0"/>
              <a:t> Video (YouTube)</a:t>
            </a:r>
          </a:p>
          <a:p>
            <a:pPr lvl="1"/>
            <a:r>
              <a:rPr lang="en-US" sz="2000" dirty="0" err="1"/>
              <a:t>dll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1639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Hasil gambar untuk adwords">
            <a:extLst>
              <a:ext uri="{FF2B5EF4-FFF2-40B4-BE49-F238E27FC236}">
                <a16:creationId xmlns:a16="http://schemas.microsoft.com/office/drawing/2014/main" xmlns="" id="{AF12A8E6-BB1D-4336-9DD0-52411DA53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8012" y="2481290"/>
            <a:ext cx="3005928" cy="189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0"/>
            <a:ext cx="4572000" cy="6705600"/>
          </a:xfrm>
        </p:spPr>
        <p:txBody>
          <a:bodyPr>
            <a:noAutofit/>
          </a:bodyPr>
          <a:lstStyle/>
          <a:p>
            <a:r>
              <a:rPr lang="en-US" sz="2800" dirty="0" err="1"/>
              <a:t>Alamat</a:t>
            </a:r>
            <a:r>
              <a:rPr lang="en-US" sz="2800" dirty="0"/>
              <a:t>: </a:t>
            </a:r>
            <a:r>
              <a:rPr lang="en-US" sz="2800" u="sng" dirty="0"/>
              <a:t>adwords.google.com</a:t>
            </a:r>
          </a:p>
          <a:p>
            <a:r>
              <a:rPr lang="en-US" sz="2800" dirty="0" err="1"/>
              <a:t>Registrasi</a:t>
            </a:r>
            <a:r>
              <a:rPr lang="en-US" sz="2800" dirty="0"/>
              <a:t> </a:t>
            </a:r>
            <a:r>
              <a:rPr lang="en-US" sz="2800" dirty="0" err="1"/>
              <a:t>memerlukan</a:t>
            </a:r>
            <a:r>
              <a:rPr lang="en-US" sz="2800" dirty="0"/>
              <a:t> </a:t>
            </a:r>
            <a:r>
              <a:rPr lang="en-US" sz="2800" dirty="0" err="1"/>
              <a:t>kartu</a:t>
            </a:r>
            <a:r>
              <a:rPr lang="en-US" sz="2800" dirty="0"/>
              <a:t> </a:t>
            </a:r>
            <a:r>
              <a:rPr lang="en-US" sz="2800" dirty="0" err="1"/>
              <a:t>kredit</a:t>
            </a:r>
            <a:endParaRPr lang="en-US" sz="2800" dirty="0"/>
          </a:p>
          <a:p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pembayaran</a:t>
            </a:r>
            <a:r>
              <a:rPr lang="en-US" sz="2800" dirty="0"/>
              <a:t> </a:t>
            </a:r>
            <a:r>
              <a:rPr lang="en-US" sz="2800" dirty="0" err="1"/>
              <a:t>umumnya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endParaRPr lang="en-US" sz="2800" dirty="0"/>
          </a:p>
          <a:p>
            <a:pPr lvl="1"/>
            <a:r>
              <a:rPr lang="en-US" dirty="0"/>
              <a:t>CPC: cost-per-click,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</a:t>
            </a:r>
            <a:r>
              <a:rPr lang="en-US" dirty="0" err="1"/>
              <a:t>diklik</a:t>
            </a:r>
            <a:endParaRPr lang="en-US" dirty="0"/>
          </a:p>
          <a:p>
            <a:pPr lvl="1"/>
            <a:r>
              <a:rPr lang="en-US" dirty="0"/>
              <a:t>CPM: cos-per-mile-impression,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per 1000x</a:t>
            </a:r>
          </a:p>
          <a:p>
            <a:r>
              <a:rPr lang="en-US" sz="2800" dirty="0"/>
              <a:t>Budget </a:t>
            </a:r>
            <a:r>
              <a:rPr lang="en-US" sz="2800" dirty="0" err="1"/>
              <a:t>harian</a:t>
            </a:r>
            <a:endParaRPr lang="en-US" sz="2800" dirty="0"/>
          </a:p>
          <a:p>
            <a:r>
              <a:rPr lang="en-US" sz="2800" dirty="0" err="1"/>
              <a:t>Customizeable</a:t>
            </a:r>
            <a:r>
              <a:rPr lang="en-US" sz="28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jadwal</a:t>
            </a:r>
            <a:r>
              <a:rPr lang="en-US" sz="2400" dirty="0"/>
              <a:t> </a:t>
            </a:r>
            <a:r>
              <a:rPr lang="en-US" sz="2400" dirty="0" err="1"/>
              <a:t>tayang</a:t>
            </a:r>
            <a:r>
              <a:rPr lang="en-US" sz="2400" dirty="0"/>
              <a:t>, audience, placement, </a:t>
            </a:r>
            <a:r>
              <a:rPr lang="en-US" sz="2400" dirty="0" err="1"/>
              <a:t>dll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EE06EA-32B6-4F43-BCCD-706DCF86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4.0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8E4A02-5582-41AD-8CB5-C23D5A493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“Marketing 4.0 is a marketing approach that combines online and </a:t>
            </a:r>
            <a:r>
              <a:rPr lang="en-US" dirty="0" err="1"/>
              <a:t>offiline</a:t>
            </a:r>
            <a:r>
              <a:rPr lang="en-US" dirty="0"/>
              <a:t> interaction between companies and customers. In the digital economy, digital interaction alone is not sufficient. In fact, in an </a:t>
            </a:r>
            <a:r>
              <a:rPr lang="en-US" dirty="0" err="1"/>
              <a:t>increasly</a:t>
            </a:r>
            <a:r>
              <a:rPr lang="en-US" dirty="0"/>
              <a:t> online world, </a:t>
            </a:r>
            <a:r>
              <a:rPr lang="en-US" dirty="0" err="1"/>
              <a:t>offiline</a:t>
            </a:r>
            <a:r>
              <a:rPr lang="en-US" dirty="0"/>
              <a:t> touch </a:t>
            </a:r>
            <a:r>
              <a:rPr lang="en-US" dirty="0" err="1"/>
              <a:t>representens</a:t>
            </a:r>
            <a:r>
              <a:rPr lang="en-US" dirty="0"/>
              <a:t> a strong differentiation. Marketing 4.0 also blends style with substance” 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(</a:t>
            </a:r>
            <a:r>
              <a:rPr lang="en-ID" sz="2000" dirty="0"/>
              <a:t>Philip </a:t>
            </a:r>
            <a:r>
              <a:rPr lang="en-ID" sz="1900" dirty="0"/>
              <a:t>Kotler, </a:t>
            </a:r>
            <a:r>
              <a:rPr lang="en-ID" sz="1900" dirty="0" err="1"/>
              <a:t>Hermawan</a:t>
            </a:r>
            <a:r>
              <a:rPr lang="en-ID" sz="1900" dirty="0"/>
              <a:t> </a:t>
            </a:r>
            <a:r>
              <a:rPr lang="en-ID" sz="1900" dirty="0" err="1"/>
              <a:t>Kartajaya</a:t>
            </a:r>
            <a:r>
              <a:rPr lang="en-ID" sz="1900" dirty="0"/>
              <a:t>, dan </a:t>
            </a:r>
            <a:r>
              <a:rPr lang="en-ID" sz="1900" dirty="0" err="1"/>
              <a:t>Iwan</a:t>
            </a:r>
            <a:r>
              <a:rPr lang="en-ID" sz="1900" dirty="0"/>
              <a:t> </a:t>
            </a:r>
            <a:r>
              <a:rPr lang="en-ID" sz="1900" dirty="0" err="1"/>
              <a:t>Setiawan</a:t>
            </a:r>
            <a:r>
              <a:rPr lang="en-ID" sz="1900" dirty="0"/>
              <a:t> (2017) </a:t>
            </a:r>
            <a:r>
              <a:rPr lang="en-ID" sz="1900" dirty="0" err="1"/>
              <a:t>dalam</a:t>
            </a:r>
            <a:r>
              <a:rPr lang="en-ID" sz="1900" dirty="0"/>
              <a:t> </a:t>
            </a:r>
            <a:r>
              <a:rPr lang="en-ID" sz="1900" dirty="0" err="1"/>
              <a:t>buku</a:t>
            </a:r>
            <a:r>
              <a:rPr lang="en-ID" sz="1900" dirty="0"/>
              <a:t> Marketing 4.0 Moving from Traditional to Digital </a:t>
            </a:r>
            <a:r>
              <a:rPr lang="en-ID" sz="1900" dirty="0" err="1"/>
              <a:t>mendifinisikan</a:t>
            </a:r>
            <a:r>
              <a:rPr lang="en-ID" sz="1900" dirty="0"/>
              <a:t> Marketing 4.0 )</a:t>
            </a:r>
          </a:p>
        </p:txBody>
      </p:sp>
    </p:spTree>
    <p:extLst>
      <p:ext uri="{BB962C8B-B14F-4D97-AF65-F5344CB8AC3E}">
        <p14:creationId xmlns:p14="http://schemas.microsoft.com/office/powerpoint/2010/main" xmlns="" val="35213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iko\AppData\Local\Temp\SNAGHTML3f5495.PNG">
            <a:extLst>
              <a:ext uri="{FF2B5EF4-FFF2-40B4-BE49-F238E27FC236}">
                <a16:creationId xmlns:a16="http://schemas.microsoft.com/office/drawing/2014/main" xmlns="" id="{D2560CAE-7DFC-4103-92CB-FB993DFE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73425"/>
            <a:ext cx="8808038" cy="3789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3BADCD-1C85-4742-B839-9530F14FF6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862705"/>
            <a:ext cx="4621099" cy="2995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0784AD-3B55-4857-B746-4D18F826D2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0" y="3862705"/>
            <a:ext cx="4007438" cy="3147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5D5DD8-F9C4-4544-BDFD-77599B040B87}"/>
              </a:ext>
            </a:extLst>
          </p:cNvPr>
          <p:cNvSpPr txBox="1"/>
          <p:nvPr/>
        </p:nvSpPr>
        <p:spPr>
          <a:xfrm>
            <a:off x="2918119" y="314489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Google AdWords</a:t>
            </a:r>
          </a:p>
        </p:txBody>
      </p:sp>
    </p:spTree>
    <p:extLst>
      <p:ext uri="{BB962C8B-B14F-4D97-AF65-F5344CB8AC3E}">
        <p14:creationId xmlns:p14="http://schemas.microsoft.com/office/powerpoint/2010/main" xmlns="" val="38021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163912" cy="6858000"/>
          </a:xfrm>
          <a:prstGeom prst="rect">
            <a:avLst/>
          </a:prstGeom>
          <a:solidFill>
            <a:srgbClr val="324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Hasil gambar untuk adsense">
            <a:extLst>
              <a:ext uri="{FF2B5EF4-FFF2-40B4-BE49-F238E27FC236}">
                <a16:creationId xmlns:a16="http://schemas.microsoft.com/office/drawing/2014/main" xmlns="" id="{7C92232E-3E60-46C3-8A80-6D3F0DCB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5737" y="2209800"/>
            <a:ext cx="37495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F7051F-5F7E-4959-9E2E-A3C44E1F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5" y="304800"/>
            <a:ext cx="4489703" cy="6324600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Google AdSense </a:t>
            </a:r>
            <a:r>
              <a:rPr lang="en-US" sz="2400" dirty="0" err="1">
                <a:solidFill>
                  <a:srgbClr val="FFFFFF"/>
                </a:solidFill>
              </a:rPr>
              <a:t>adalah</a:t>
            </a:r>
            <a:r>
              <a:rPr lang="en-US" sz="2400" dirty="0">
                <a:solidFill>
                  <a:srgbClr val="FFFFFF"/>
                </a:solidFill>
              </a:rPr>
              <a:t> program yang </a:t>
            </a:r>
            <a:r>
              <a:rPr lang="en-US" sz="2400" dirty="0" err="1">
                <a:solidFill>
                  <a:srgbClr val="FFFFFF"/>
                </a:solidFill>
              </a:rPr>
              <a:t>dapat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memberikan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penghasilan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iklan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dari</a:t>
            </a:r>
            <a:r>
              <a:rPr lang="en-US" sz="2400" dirty="0">
                <a:solidFill>
                  <a:srgbClr val="FFFFFF"/>
                </a:solidFill>
              </a:rPr>
              <a:t> Website yang </a:t>
            </a:r>
            <a:r>
              <a:rPr lang="en-US" sz="2400" dirty="0" err="1">
                <a:solidFill>
                  <a:srgbClr val="FFFFFF"/>
                </a:solidFill>
              </a:rPr>
              <a:t>kita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miliki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marL="363538" indent="-363538">
              <a:buNone/>
            </a:pPr>
            <a:r>
              <a:rPr lang="en-US" sz="2400" dirty="0">
                <a:solidFill>
                  <a:srgbClr val="FFFFFF"/>
                </a:solidFill>
              </a:rPr>
              <a:t>    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kita</a:t>
            </a:r>
            <a:r>
              <a:rPr lang="en-US" sz="2400" dirty="0">
                <a:highlight>
                  <a:srgbClr val="FFFF00"/>
                </a:highlight>
              </a:rPr>
              <a:t> </a:t>
            </a:r>
            <a:r>
              <a:rPr lang="en-US" sz="2400" dirty="0" err="1">
                <a:highlight>
                  <a:srgbClr val="FFFF00"/>
                </a:highlight>
              </a:rPr>
              <a:t>py</a:t>
            </a:r>
            <a:r>
              <a:rPr lang="en-US" sz="2400" dirty="0">
                <a:highlight>
                  <a:srgbClr val="FFFF00"/>
                </a:highlight>
              </a:rPr>
              <a:t> website, org </a:t>
            </a:r>
            <a:r>
              <a:rPr lang="en-US" sz="2400" dirty="0" err="1">
                <a:highlight>
                  <a:srgbClr val="FFFF00"/>
                </a:highlight>
              </a:rPr>
              <a:t>pasang</a:t>
            </a:r>
            <a:r>
              <a:rPr lang="en-US" sz="2400" dirty="0">
                <a:highlight>
                  <a:srgbClr val="FFFF00"/>
                </a:highlight>
              </a:rPr>
              <a:t>          </a:t>
            </a:r>
            <a:r>
              <a:rPr lang="en-US" sz="2400" dirty="0" err="1">
                <a:highlight>
                  <a:srgbClr val="FFFF00"/>
                </a:highlight>
              </a:rPr>
              <a:t>iklan</a:t>
            </a:r>
            <a:r>
              <a:rPr lang="en-US" sz="2400" dirty="0">
                <a:highlight>
                  <a:srgbClr val="FFFF00"/>
                </a:highlight>
              </a:rPr>
              <a:t> di web </a:t>
            </a:r>
            <a:r>
              <a:rPr lang="en-US" sz="2400" dirty="0" err="1">
                <a:highlight>
                  <a:srgbClr val="FFFF00"/>
                </a:highlight>
              </a:rPr>
              <a:t>kita</a:t>
            </a:r>
            <a:r>
              <a:rPr lang="en-US" sz="2400" dirty="0">
                <a:highlight>
                  <a:srgbClr val="FFFF00"/>
                </a:highlight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AdSense </a:t>
            </a:r>
            <a:r>
              <a:rPr lang="en-US" sz="2400" dirty="0" err="1">
                <a:solidFill>
                  <a:srgbClr val="FFFFFF"/>
                </a:solidFill>
              </a:rPr>
              <a:t>akan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secara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otomatis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menampilkan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iklan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teks</a:t>
            </a:r>
            <a:r>
              <a:rPr lang="en-US" sz="2400" dirty="0">
                <a:solidFill>
                  <a:srgbClr val="FFFFFF"/>
                </a:solidFill>
              </a:rPr>
              <a:t>/banner yang </a:t>
            </a:r>
            <a:r>
              <a:rPr lang="en-US" sz="2400" dirty="0" err="1">
                <a:solidFill>
                  <a:srgbClr val="FFFFFF"/>
                </a:solidFill>
              </a:rPr>
              <a:t>relevan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pada</a:t>
            </a:r>
            <a:r>
              <a:rPr lang="en-US" sz="2400" dirty="0">
                <a:solidFill>
                  <a:srgbClr val="FFFFFF"/>
                </a:solidFill>
              </a:rPr>
              <a:t> spot </a:t>
            </a:r>
            <a:r>
              <a:rPr lang="en-US" sz="2400" dirty="0" err="1">
                <a:solidFill>
                  <a:srgbClr val="FFFFFF"/>
                </a:solidFill>
              </a:rPr>
              <a:t>iklan</a:t>
            </a:r>
            <a:r>
              <a:rPr lang="en-US" sz="2400" dirty="0">
                <a:solidFill>
                  <a:srgbClr val="FFFFFF"/>
                </a:solidFill>
              </a:rPr>
              <a:t> yang </a:t>
            </a:r>
            <a:r>
              <a:rPr lang="en-US" sz="2400" dirty="0" err="1">
                <a:solidFill>
                  <a:srgbClr val="FFFFFF"/>
                </a:solidFill>
              </a:rPr>
              <a:t>disediakan</a:t>
            </a:r>
            <a:r>
              <a:rPr lang="en-US" sz="2400" dirty="0">
                <a:solidFill>
                  <a:srgbClr val="FFFFFF"/>
                </a:solidFill>
              </a:rPr>
              <a:t> di </a:t>
            </a:r>
            <a:r>
              <a:rPr lang="en-US" sz="2400" dirty="0" err="1">
                <a:solidFill>
                  <a:srgbClr val="FFFFFF"/>
                </a:solidFill>
              </a:rPr>
              <a:t>dalam</a:t>
            </a:r>
            <a:r>
              <a:rPr lang="en-US" sz="2400" dirty="0">
                <a:solidFill>
                  <a:srgbClr val="FFFFFF"/>
                </a:solidFill>
              </a:rPr>
              <a:t> Website </a:t>
            </a:r>
            <a:r>
              <a:rPr lang="en-US" sz="2400" dirty="0" err="1">
                <a:solidFill>
                  <a:srgbClr val="FFFFFF"/>
                </a:solidFill>
              </a:rPr>
              <a:t>kita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Alamat</a:t>
            </a:r>
            <a:r>
              <a:rPr lang="en-US" sz="2400" dirty="0">
                <a:solidFill>
                  <a:srgbClr val="FFFFFF"/>
                </a:solidFill>
              </a:rPr>
              <a:t>: </a:t>
            </a:r>
            <a:r>
              <a:rPr lang="en-US" sz="2400" u="sng" dirty="0">
                <a:solidFill>
                  <a:srgbClr val="FFFFFF"/>
                </a:solidFill>
              </a:rPr>
              <a:t>adsense.google.com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Google </a:t>
            </a:r>
            <a:r>
              <a:rPr lang="en-US" sz="2400" dirty="0" err="1">
                <a:solidFill>
                  <a:srgbClr val="FFFFFF"/>
                </a:solidFill>
              </a:rPr>
              <a:t>akan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membayar</a:t>
            </a:r>
            <a:r>
              <a:rPr lang="en-US" sz="2400" dirty="0">
                <a:solidFill>
                  <a:srgbClr val="FFFFFF"/>
                </a:solidFill>
              </a:rPr>
              <a:t> via transfer </a:t>
            </a:r>
            <a:r>
              <a:rPr lang="en-US" sz="2400" dirty="0" err="1">
                <a:solidFill>
                  <a:srgbClr val="FFFFFF"/>
                </a:solidFill>
              </a:rPr>
              <a:t>ketika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saldo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telah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mencapai</a:t>
            </a:r>
            <a:r>
              <a:rPr lang="en-US" sz="2400" dirty="0">
                <a:solidFill>
                  <a:srgbClr val="FFFFFF"/>
                </a:solidFill>
              </a:rPr>
              <a:t> $100</a:t>
            </a:r>
          </a:p>
        </p:txBody>
      </p:sp>
    </p:spTree>
    <p:extLst>
      <p:ext uri="{BB962C8B-B14F-4D97-AF65-F5344CB8AC3E}">
        <p14:creationId xmlns:p14="http://schemas.microsoft.com/office/powerpoint/2010/main" xmlns="" val="21989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4B4146-25AD-44CD-9644-08A01AB2F6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52401"/>
            <a:ext cx="8839200" cy="4876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BE9B6432-0120-4E1C-B6B9-C129B72897D5}"/>
              </a:ext>
            </a:extLst>
          </p:cNvPr>
          <p:cNvSpPr/>
          <p:nvPr/>
        </p:nvSpPr>
        <p:spPr>
          <a:xfrm>
            <a:off x="5943600" y="28194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254818D-4FFA-4E9A-915E-45A56C12C6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6201" y="5282818"/>
            <a:ext cx="9067801" cy="157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44426D6-C9AC-46BE-9CD6-87B62A8A50BF}"/>
              </a:ext>
            </a:extLst>
          </p:cNvPr>
          <p:cNvSpPr txBox="1"/>
          <p:nvPr/>
        </p:nvSpPr>
        <p:spPr>
          <a:xfrm>
            <a:off x="3690787" y="2292859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BLOG &amp; SPOT IKLAN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D7F8CC4-3828-4A53-8997-2CA9DFD6BA4D}"/>
              </a:ext>
            </a:extLst>
          </p:cNvPr>
          <p:cNvSpPr/>
          <p:nvPr/>
        </p:nvSpPr>
        <p:spPr>
          <a:xfrm>
            <a:off x="3124200" y="5282818"/>
            <a:ext cx="3271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Google AdSense 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18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ocial-media-marketing-NY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7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61C92CB-B533-4E74-94AC-52076F5DBC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10514357"/>
              </p:ext>
            </p:extLst>
          </p:nvPr>
        </p:nvGraphicFramePr>
        <p:xfrm>
          <a:off x="-37514" y="304800"/>
          <a:ext cx="9053732" cy="633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6373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22221F-C444-43CC-A147-5EB176CA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 June 2018</a:t>
            </a:r>
            <a:br>
              <a:rPr lang="en-US" dirty="0"/>
            </a:br>
            <a:r>
              <a:rPr lang="en-US" dirty="0"/>
              <a:t>a. YouTube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4059857-D679-4091-A7F9-183F40E1BD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0515" y="1600200"/>
            <a:ext cx="7927685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0CC4B3-D03E-43FD-B14C-E9D15B2982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17637"/>
            <a:ext cx="9144000" cy="52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10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919BC-AB8A-4C1F-AB29-55E6327C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 June 2018</a:t>
            </a:r>
            <a:br>
              <a:rPr lang="en-US" dirty="0"/>
            </a:br>
            <a:r>
              <a:rPr lang="en-US" dirty="0"/>
              <a:t>b. Facebook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456D00-0A90-44E5-B358-D77442E14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D931CB-7889-47D2-9EDB-7730F9900E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889" y="1600200"/>
            <a:ext cx="822960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16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1E477-6EE4-44E9-9ECE-CBD4D343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4CAC85-7D0D-4DDE-B572-955343BC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BE52BF-035C-4520-87F3-85D13AE4F5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92" y="152400"/>
            <a:ext cx="894561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11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FB user by age and gender 2019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FD181632-BD11-47F2-BCA9-ED8E8BD5A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7848600" cy="56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16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411AB6-4F92-4A81-ACAE-0A038BC8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45325B-0282-4710-B421-EE395D4E6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C030675-E34B-49BE-B526-8C0DF84BC5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74638"/>
            <a:ext cx="8458199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11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B189B2-37BA-42E3-A94C-FAD7D1D8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457199"/>
          </a:xfrm>
        </p:spPr>
        <p:txBody>
          <a:bodyPr>
            <a:noAutofit/>
          </a:bodyPr>
          <a:lstStyle/>
          <a:p>
            <a:r>
              <a:rPr lang="en-ID" sz="2000" dirty="0">
                <a:hlinkClick r:id="rId2"/>
              </a:rPr>
              <a:t>http://marketeers.com/mengenal-marketing-4-0-dalam-konteks-ekonomi-digital/</a:t>
            </a:r>
            <a:r>
              <a:rPr lang="en-ID" sz="2000" dirty="0"/>
              <a:t/>
            </a:r>
            <a:br>
              <a:rPr lang="en-ID" sz="2000" dirty="0"/>
            </a:br>
            <a:endParaRPr lang="en-ID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64698E-9CE4-4554-AD64-1E3A6507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3238"/>
            <a:ext cx="9144000" cy="63547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ID" dirty="0"/>
              <a:t> Marketing 4.0</a:t>
            </a:r>
          </a:p>
          <a:p>
            <a:pPr fontAlgn="base"/>
            <a:r>
              <a:rPr lang="en-ID" dirty="0" err="1"/>
              <a:t>Mengintegrasikan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 </a:t>
            </a:r>
            <a:r>
              <a:rPr lang="en-ID" i="1" dirty="0">
                <a:solidFill>
                  <a:srgbClr val="0070C0"/>
                </a:solidFill>
              </a:rPr>
              <a:t>style </a:t>
            </a:r>
            <a:r>
              <a:rPr lang="en-ID" dirty="0"/>
              <a:t>dan </a:t>
            </a:r>
            <a:r>
              <a:rPr lang="en-ID" i="1" dirty="0">
                <a:solidFill>
                  <a:srgbClr val="0070C0"/>
                </a:solidFill>
              </a:rPr>
              <a:t>substance.</a:t>
            </a:r>
            <a:r>
              <a:rPr lang="en-ID" dirty="0">
                <a:solidFill>
                  <a:srgbClr val="0070C0"/>
                </a:solidFill>
              </a:rPr>
              <a:t> </a:t>
            </a:r>
          </a:p>
          <a:p>
            <a:pPr marL="363538" indent="0" defTabSz="450850" fontAlgn="base">
              <a:buNone/>
            </a:pPr>
            <a:r>
              <a:rPr lang="en-ID" dirty="0" err="1"/>
              <a:t>Merek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mengedepankan</a:t>
            </a:r>
            <a:r>
              <a:rPr lang="en-ID" dirty="0"/>
              <a:t>   </a:t>
            </a:r>
            <a:r>
              <a:rPr lang="en-ID" i="1" dirty="0">
                <a:solidFill>
                  <a:srgbClr val="0070C0"/>
                </a:solidFill>
              </a:rPr>
              <a:t>branding</a:t>
            </a:r>
            <a:r>
              <a:rPr lang="en-ID" dirty="0">
                <a:solidFill>
                  <a:srgbClr val="0070C0"/>
                </a:solidFill>
              </a:rPr>
              <a:t> </a:t>
            </a:r>
            <a:r>
              <a:rPr lang="en-ID" dirty="0" err="1">
                <a:solidFill>
                  <a:srgbClr val="0070C0"/>
                </a:solidFill>
              </a:rPr>
              <a:t>bagus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>
                <a:solidFill>
                  <a:srgbClr val="0070C0"/>
                </a:solidFill>
              </a:rPr>
              <a:t>konten</a:t>
            </a:r>
            <a:r>
              <a:rPr lang="en-ID" dirty="0">
                <a:solidFill>
                  <a:srgbClr val="0070C0"/>
                </a:solidFill>
              </a:rPr>
              <a:t> yang   </a:t>
            </a:r>
            <a:r>
              <a:rPr lang="en-ID" dirty="0" err="1">
                <a:solidFill>
                  <a:srgbClr val="0070C0"/>
                </a:solidFill>
              </a:rPr>
              <a:t>relevan</a:t>
            </a:r>
            <a:r>
              <a:rPr lang="en-ID" dirty="0">
                <a:solidFill>
                  <a:srgbClr val="0070C0"/>
                </a:solidFill>
              </a:rPr>
              <a:t> </a:t>
            </a:r>
            <a:r>
              <a:rPr lang="en-ID" dirty="0"/>
              <a:t>dan </a:t>
            </a:r>
            <a:r>
              <a:rPr lang="en-ID" dirty="0" err="1"/>
              <a:t>bagus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kemasan</a:t>
            </a:r>
            <a:r>
              <a:rPr lang="en-ID" dirty="0"/>
              <a:t> yang </a:t>
            </a:r>
            <a:r>
              <a:rPr lang="en-ID" i="1" dirty="0">
                <a:solidFill>
                  <a:srgbClr val="0070C0"/>
                </a:solidFill>
              </a:rPr>
              <a:t>up-to-date</a:t>
            </a:r>
            <a:r>
              <a:rPr lang="en-ID" dirty="0">
                <a:solidFill>
                  <a:srgbClr val="0070C0"/>
                </a:solidFill>
              </a:rPr>
              <a:t> </a:t>
            </a:r>
          </a:p>
          <a:p>
            <a:pPr fontAlgn="base"/>
            <a:r>
              <a:rPr lang="en-ID" dirty="0"/>
              <a:t>Marketing 4.0 juga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konektivitas</a:t>
            </a:r>
            <a:r>
              <a:rPr lang="en-ID" dirty="0">
                <a:solidFill>
                  <a:srgbClr val="0070C0"/>
                </a:solidFill>
              </a:rPr>
              <a:t> </a:t>
            </a:r>
            <a:r>
              <a:rPr lang="en-ID" i="1" dirty="0">
                <a:solidFill>
                  <a:srgbClr val="0070C0"/>
                </a:solidFill>
              </a:rPr>
              <a:t>machine-to-machine</a:t>
            </a:r>
            <a:r>
              <a:rPr lang="en-ID" dirty="0"/>
              <a:t> dan </a:t>
            </a:r>
            <a:r>
              <a:rPr lang="en-ID" i="1" dirty="0">
                <a:solidFill>
                  <a:srgbClr val="0070C0"/>
                </a:solidFill>
              </a:rPr>
              <a:t>artificial intelligence 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rangka</a:t>
            </a:r>
            <a:r>
              <a:rPr lang="en-ID" dirty="0"/>
              <a:t> </a:t>
            </a:r>
            <a:r>
              <a:rPr lang="en-ID" dirty="0" err="1"/>
              <a:t>mendongkrak</a:t>
            </a:r>
            <a:r>
              <a:rPr lang="en-ID" dirty="0"/>
              <a:t> </a:t>
            </a:r>
            <a:r>
              <a:rPr lang="en-ID" dirty="0" err="1"/>
              <a:t>produktivitas</a:t>
            </a:r>
            <a:r>
              <a:rPr lang="en-ID" dirty="0"/>
              <a:t>. </a:t>
            </a:r>
            <a:r>
              <a:rPr lang="en-ID" dirty="0">
                <a:sym typeface="Wingdings" panose="05000000000000000000" pitchFamily="2" charset="2"/>
              </a:rPr>
              <a:t> DIGITALISASI </a:t>
            </a:r>
            <a:endParaRPr lang="en-ID" dirty="0"/>
          </a:p>
          <a:p>
            <a:pPr fontAlgn="base"/>
            <a:r>
              <a:rPr lang="en-ID" dirty="0" err="1"/>
              <a:t>Diimbangi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pengembangkan</a:t>
            </a:r>
            <a:r>
              <a:rPr lang="en-ID" dirty="0"/>
              <a:t> </a:t>
            </a:r>
            <a:r>
              <a:rPr lang="en-ID" dirty="0" err="1"/>
              <a:t>konektivitas</a:t>
            </a:r>
            <a:r>
              <a:rPr lang="en-ID" dirty="0"/>
              <a:t> </a:t>
            </a:r>
            <a:r>
              <a:rPr lang="en-ID" i="1" dirty="0">
                <a:solidFill>
                  <a:srgbClr val="0070C0"/>
                </a:solidFill>
              </a:rPr>
              <a:t>human-to-human</a:t>
            </a:r>
            <a:r>
              <a:rPr lang="en-ID" dirty="0"/>
              <a:t> yang </a:t>
            </a:r>
            <a:r>
              <a:rPr lang="en-ID" dirty="0" err="1"/>
              <a:t>justru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memperkuat</a:t>
            </a:r>
            <a:r>
              <a:rPr lang="en-ID" dirty="0"/>
              <a:t> </a:t>
            </a:r>
            <a:r>
              <a:rPr lang="en-ID" i="1" dirty="0">
                <a:solidFill>
                  <a:srgbClr val="0070C0"/>
                </a:solidFill>
              </a:rPr>
              <a:t>customer engagement</a:t>
            </a:r>
            <a:r>
              <a:rPr lang="en-ID" dirty="0">
                <a:solidFill>
                  <a:srgbClr val="0070C0"/>
                </a:solidFill>
              </a:rPr>
              <a:t>. 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xmlns="" val="20384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8207CD43-5B30-4963-A681-0D0EACC42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65366" y="1399324"/>
            <a:ext cx="4915159" cy="4067293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Facebook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AB92BA-1542-4131-A427-0EBD98563F44}"/>
              </a:ext>
            </a:extLst>
          </p:cNvPr>
          <p:cNvSpPr txBox="1"/>
          <p:nvPr/>
        </p:nvSpPr>
        <p:spPr>
          <a:xfrm>
            <a:off x="3950328" y="5962253"/>
            <a:ext cx="4745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facebook.com/</a:t>
            </a:r>
            <a:r>
              <a:rPr lang="en-US" sz="2000" b="1" dirty="0" err="1">
                <a:solidFill>
                  <a:schemeClr val="accent1"/>
                </a:solidFill>
              </a:rPr>
              <a:t>nama</a:t>
            </a:r>
            <a:r>
              <a:rPr lang="en-US" sz="2000" b="1" dirty="0">
                <a:solidFill>
                  <a:schemeClr val="accent1"/>
                </a:solidFill>
              </a:rPr>
              <a:t>-</a:t>
            </a:r>
            <a:r>
              <a:rPr lang="en-US" sz="2000" b="1" dirty="0" err="1">
                <a:solidFill>
                  <a:schemeClr val="accent1"/>
                </a:solidFill>
              </a:rPr>
              <a:t>bisnis</a:t>
            </a:r>
            <a:r>
              <a:rPr lang="en-US" sz="2000" b="1" dirty="0">
                <a:solidFill>
                  <a:schemeClr val="accent1"/>
                </a:solidFill>
              </a:rPr>
              <a:t>-page-</a:t>
            </a:r>
            <a:r>
              <a:rPr lang="en-US" sz="2000" b="1" dirty="0" err="1">
                <a:solidFill>
                  <a:schemeClr val="accent1"/>
                </a:solidFill>
              </a:rPr>
              <a:t>anda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19C0FB0-D361-4ABC-9E85-2C341B5615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030" y="731154"/>
            <a:ext cx="4091937" cy="3150790"/>
          </a:xfrm>
          <a:prstGeom prst="rect">
            <a:avLst/>
          </a:prstGeom>
        </p:spPr>
      </p:pic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E00DBD35-C6D2-4A62-A9F1-7FB9D635E5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2032" y="1222186"/>
            <a:ext cx="4091938" cy="2168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D91BD-1566-4328-A0DC-D976E222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>
                <a:solidFill>
                  <a:schemeClr val="bg1"/>
                </a:solidFill>
              </a:rPr>
              <a:t>Facebook Insight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FF381F-5285-4703-B8CB-B54BBE389AC3}"/>
              </a:ext>
            </a:extLst>
          </p:cNvPr>
          <p:cNvSpPr/>
          <p:nvPr/>
        </p:nvSpPr>
        <p:spPr>
          <a:xfrm>
            <a:off x="2050205" y="5897777"/>
            <a:ext cx="4636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facebook.com/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nama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bisnis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-page-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anda</a:t>
            </a:r>
            <a:r>
              <a:rPr lang="en-US" dirty="0">
                <a:solidFill>
                  <a:schemeClr val="bg1"/>
                </a:solidFill>
              </a:rPr>
              <a:t>/insights</a:t>
            </a:r>
          </a:p>
        </p:txBody>
      </p:sp>
    </p:spTree>
    <p:extLst>
      <p:ext uri="{BB962C8B-B14F-4D97-AF65-F5344CB8AC3E}">
        <p14:creationId xmlns:p14="http://schemas.microsoft.com/office/powerpoint/2010/main" xmlns="" val="39937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93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Kesempatan</a:t>
            </a:r>
            <a:r>
              <a:rPr lang="en-US" dirty="0"/>
              <a:t> Marketing </a:t>
            </a:r>
            <a:r>
              <a:rPr lang="en-US" dirty="0" err="1"/>
              <a:t>pada</a:t>
            </a:r>
            <a:r>
              <a:rPr lang="en-US" dirty="0"/>
              <a:t> Facebook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08AE1B75-FC5A-483A-8979-3F5896A1E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954802330"/>
              </p:ext>
            </p:extLst>
          </p:nvPr>
        </p:nvGraphicFramePr>
        <p:xfrm>
          <a:off x="609600" y="1143000"/>
          <a:ext cx="5410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65B46B-614B-49C5-A66B-9540409B671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0422" y="1143000"/>
            <a:ext cx="308389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0E4F1B-A20B-4FB4-B6BC-868DE4FD455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6323" y="3696145"/>
            <a:ext cx="2952088" cy="2514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617A9C-5637-4649-B8F4-5D5B75D4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762000"/>
          </a:xfrm>
        </p:spPr>
        <p:txBody>
          <a:bodyPr>
            <a:normAutofit/>
          </a:bodyPr>
          <a:lstStyle/>
          <a:p>
            <a:r>
              <a:rPr lang="en-US"/>
              <a:t>Pustaka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19E3D8-53D3-47C5-BE03-619BD9E68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00200"/>
            <a:ext cx="9220200" cy="4525963"/>
          </a:xfrm>
        </p:spPr>
        <p:txBody>
          <a:bodyPr>
            <a:normAutofit/>
          </a:bodyPr>
          <a:lstStyle/>
          <a:p>
            <a:r>
              <a:rPr lang="nn-NO" sz="2800" dirty="0"/>
              <a:t>JURNAL PUSTAKA KOMUNIKASI, Vol. 1, No. 2, (Desember 2018) 313 – 326</a:t>
            </a:r>
          </a:p>
          <a:p>
            <a:r>
              <a:rPr lang="nn-NO" sz="2800" dirty="0"/>
              <a:t>Bahan Certified Intenet Marketing Practitioner – EC COUNCIL</a:t>
            </a:r>
          </a:p>
          <a:p>
            <a:r>
              <a:rPr lang="en-US" sz="2800" dirty="0">
                <a:hlinkClick r:id="rId2"/>
              </a:rPr>
              <a:t>https://www.facebook.com/ads/manager</a:t>
            </a:r>
            <a:endParaRPr lang="en-US" sz="2800" dirty="0"/>
          </a:p>
          <a:p>
            <a:r>
              <a:rPr lang="en-US" sz="2800" u="sng" dirty="0">
                <a:solidFill>
                  <a:schemeClr val="bg1"/>
                </a:solidFill>
              </a:rPr>
              <a:t>analytics.google.com</a:t>
            </a:r>
          </a:p>
          <a:p>
            <a:r>
              <a:rPr lang="en-US" sz="2800" u="sng" dirty="0" err="1"/>
              <a:t>Bahan</a:t>
            </a:r>
            <a:r>
              <a:rPr lang="en-US" sz="2800" u="sng" dirty="0"/>
              <a:t> CDM 19 - IIB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nn-NO" sz="2000" dirty="0"/>
          </a:p>
          <a:p>
            <a:endParaRPr lang="nn-NO" sz="2000" dirty="0"/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xmlns="" val="11369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Q and 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7449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294DB4-B733-400F-AC1C-6317D090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705" y="381000"/>
            <a:ext cx="3810000" cy="21336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II. MARKETING 4.0  </a:t>
            </a:r>
            <a:r>
              <a:rPr lang="en-US" sz="9800" dirty="0">
                <a:solidFill>
                  <a:schemeClr val="accent2"/>
                </a:solidFill>
              </a:rPr>
              <a:t/>
            </a:r>
            <a:br>
              <a:rPr lang="en-US" sz="9800" dirty="0">
                <a:solidFill>
                  <a:schemeClr val="accent2"/>
                </a:solidFill>
              </a:rPr>
            </a:br>
            <a:r>
              <a:rPr lang="en-US" sz="9800" dirty="0">
                <a:solidFill>
                  <a:schemeClr val="accent2"/>
                </a:solidFill>
              </a:rPr>
              <a:t>DIGITAL</a:t>
            </a:r>
            <a:r>
              <a:rPr lang="en-US" sz="9800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6000" dirty="0">
                <a:solidFill>
                  <a:schemeClr val="tx2"/>
                </a:solidFill>
              </a:rPr>
              <a:t>MARKETING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CBDEDD7-8A57-49E9-97AB-7A27F4FCD6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3399999" cy="397202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CE7A7A55-31DF-429A-850B-69647D2C1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90969585"/>
              </p:ext>
            </p:extLst>
          </p:nvPr>
        </p:nvGraphicFramePr>
        <p:xfrm>
          <a:off x="5334000" y="3657600"/>
          <a:ext cx="3657600" cy="302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542" y="136705"/>
            <a:ext cx="2542857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07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133600"/>
            <a:ext cx="8382000" cy="4620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19" y="-24235"/>
            <a:ext cx="2594919" cy="24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83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426126AA-6A35-4BBA-9083-5E1703F0A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35711230"/>
              </p:ext>
            </p:extLst>
          </p:nvPr>
        </p:nvGraphicFramePr>
        <p:xfrm>
          <a:off x="609600" y="533400"/>
          <a:ext cx="75438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35560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5"/>
          <p:cNvSpPr txBox="1">
            <a:spLocks noGrp="1"/>
          </p:cNvSpPr>
          <p:nvPr>
            <p:ph type="title"/>
          </p:nvPr>
        </p:nvSpPr>
        <p:spPr>
          <a:xfrm>
            <a:off x="275035" y="136526"/>
            <a:ext cx="8562975" cy="9121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E46C0A"/>
              </a:buClr>
              <a:buSzPts val="2600"/>
            </a:pPr>
            <a:r>
              <a:rPr lang="en-US" sz="3600" dirty="0"/>
              <a:t>DIGITAL MARKETING vs TRADISIONAL </a:t>
            </a:r>
            <a:endParaRPr sz="3600" dirty="0"/>
          </a:p>
        </p:txBody>
      </p:sp>
      <p:sp>
        <p:nvSpPr>
          <p:cNvPr id="597" name="Google Shape;597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fld id="{00000000-1234-1234-1234-123412341234}" type="slidenum">
              <a:rPr lang="en-US" sz="900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rPr>
              <a:pPr/>
              <a:t>9</a:t>
            </a:fld>
            <a:endParaRPr sz="900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98" name="Google Shape;598;p4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US" sz="1050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CDM MODULE 01 INTRODUCTION TO DIGITAL MARKETING  ©2017 IIB COUNCIL</a:t>
            </a:r>
            <a:endParaRPr/>
          </a:p>
        </p:txBody>
      </p:sp>
      <p:grpSp>
        <p:nvGrpSpPr>
          <p:cNvPr id="599" name="Google Shape;599;p45"/>
          <p:cNvGrpSpPr/>
          <p:nvPr/>
        </p:nvGrpSpPr>
        <p:grpSpPr>
          <a:xfrm>
            <a:off x="742332" y="2078104"/>
            <a:ext cx="2701793" cy="2701793"/>
            <a:chOff x="313904" y="1614991"/>
            <a:chExt cx="3602390" cy="3602390"/>
          </a:xfrm>
        </p:grpSpPr>
        <p:sp>
          <p:nvSpPr>
            <p:cNvPr id="600" name="Google Shape;600;p45"/>
            <p:cNvSpPr/>
            <p:nvPr/>
          </p:nvSpPr>
          <p:spPr>
            <a:xfrm>
              <a:off x="1951634" y="3013228"/>
              <a:ext cx="1678675" cy="8315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601" name="Google Shape;601;p45" descr="C:\Users\test\Desktop\Design\PNG photos\magnet (1).png"/>
            <p:cNvPicPr preferRelativeResize="0"/>
            <p:nvPr/>
          </p:nvPicPr>
          <p:blipFill rotWithShape="1">
            <a:blip r:embed="rId3" cstate="print">
              <a:alphaModFix/>
            </a:blip>
            <a:srcRect/>
            <a:stretch/>
          </p:blipFill>
          <p:spPr>
            <a:xfrm rot="5400000">
              <a:off x="313904" y="1614991"/>
              <a:ext cx="3602390" cy="3602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45"/>
            <p:cNvSpPr txBox="1"/>
            <p:nvPr/>
          </p:nvSpPr>
          <p:spPr>
            <a:xfrm>
              <a:off x="1951633" y="3105834"/>
              <a:ext cx="16786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13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INBOUND MARKETING</a:t>
              </a:r>
              <a:endParaRPr sz="1350"/>
            </a:p>
          </p:txBody>
        </p:sp>
      </p:grpSp>
      <p:grpSp>
        <p:nvGrpSpPr>
          <p:cNvPr id="603" name="Google Shape;603;p45"/>
          <p:cNvGrpSpPr/>
          <p:nvPr/>
        </p:nvGrpSpPr>
        <p:grpSpPr>
          <a:xfrm>
            <a:off x="4576681" y="1189819"/>
            <a:ext cx="4579151" cy="4497581"/>
            <a:chOff x="6702741" y="420367"/>
            <a:chExt cx="6105535" cy="5996775"/>
          </a:xfrm>
        </p:grpSpPr>
        <p:pic>
          <p:nvPicPr>
            <p:cNvPr id="604" name="Google Shape;604;p45" descr="C:\Users\test\Desktop\Design\PNG photos\megaphone (3).png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 rot="-2173476" flipH="1">
              <a:off x="7664595" y="1273462"/>
              <a:ext cx="4290586" cy="429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45"/>
            <p:cNvSpPr/>
            <p:nvPr/>
          </p:nvSpPr>
          <p:spPr>
            <a:xfrm>
              <a:off x="6702741" y="3002983"/>
              <a:ext cx="1678675" cy="8315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606" name="Google Shape;606;p45"/>
            <p:cNvSpPr txBox="1"/>
            <p:nvPr/>
          </p:nvSpPr>
          <p:spPr>
            <a:xfrm>
              <a:off x="6702741" y="3095590"/>
              <a:ext cx="16786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 algn="ctr"/>
              <a:r>
                <a:rPr lang="en-US" sz="135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OUTBOUND MARKETING</a:t>
              </a:r>
              <a:endParaRPr sz="1350" dirty="0"/>
            </a:p>
          </p:txBody>
        </p:sp>
      </p:grpSp>
      <p:sp>
        <p:nvSpPr>
          <p:cNvPr id="607" name="Google Shape;607;p45"/>
          <p:cNvSpPr/>
          <p:nvPr/>
        </p:nvSpPr>
        <p:spPr>
          <a:xfrm>
            <a:off x="406249" y="4942065"/>
            <a:ext cx="3128760" cy="59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DIGITAL MARKETING</a:t>
            </a:r>
          </a:p>
          <a:p>
            <a:pPr algn="ctr"/>
            <a:r>
              <a:rPr lang="en-US" sz="20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Customer Pull Method</a:t>
            </a:r>
            <a:endParaRPr sz="2000" i="1" dirty="0"/>
          </a:p>
        </p:txBody>
      </p:sp>
      <p:sp>
        <p:nvSpPr>
          <p:cNvPr id="608" name="Google Shape;608;p45"/>
          <p:cNvSpPr txBox="1"/>
          <p:nvPr/>
        </p:nvSpPr>
        <p:spPr>
          <a:xfrm>
            <a:off x="5181601" y="4964567"/>
            <a:ext cx="3124200" cy="2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TRADISIONAL </a:t>
            </a:r>
            <a:r>
              <a:rPr lang="en-US" sz="20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Customer Push Method</a:t>
            </a:r>
            <a:endParaRPr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4232</TotalTime>
  <Words>1182</Words>
  <Application>Microsoft Office PowerPoint</Application>
  <PresentationFormat>On-screen Show (4:3)</PresentationFormat>
  <Paragraphs>237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Google classroom</vt:lpstr>
      <vt:lpstr>I.Era Perkembangan Marketing </vt:lpstr>
      <vt:lpstr>Marketing 4.0</vt:lpstr>
      <vt:lpstr>http://marketeers.com/mengenal-marketing-4-0-dalam-konteks-ekonomi-digital/ </vt:lpstr>
      <vt:lpstr>II. MARKETING 4.0   DIGITAL  MARKETING</vt:lpstr>
      <vt:lpstr>Slide 7</vt:lpstr>
      <vt:lpstr>Slide 8</vt:lpstr>
      <vt:lpstr>DIGITAL MARKETING vs TRADISIONAL </vt:lpstr>
      <vt:lpstr>Contoh penggunaan Metode TM &gt;&lt; DM</vt:lpstr>
      <vt:lpstr>                             DIGITAL VS TRADITIONAL MARKETING</vt:lpstr>
      <vt:lpstr>III. Tools on line</vt:lpstr>
      <vt:lpstr>Tools on line </vt:lpstr>
      <vt:lpstr>A.Proses Pembuatan Website</vt:lpstr>
      <vt:lpstr>Domain</vt:lpstr>
      <vt:lpstr>Slide 16</vt:lpstr>
      <vt:lpstr>Wordpress + WooCommerce = Online Shop</vt:lpstr>
      <vt:lpstr>Wordpress + WooCommerce</vt:lpstr>
      <vt:lpstr>Contoh : choose your domain name</vt:lpstr>
      <vt:lpstr>Pembelian Domain</vt:lpstr>
      <vt:lpstr>Hosting</vt:lpstr>
      <vt:lpstr>Contoh Rumahweb Hosting</vt:lpstr>
      <vt:lpstr>Slide 23</vt:lpstr>
      <vt:lpstr>Tools Web Analytics</vt:lpstr>
      <vt:lpstr>Demo Google Analytics</vt:lpstr>
      <vt:lpstr>Contoh :  Google Analytics mediabimbel.com/wp-login.php </vt:lpstr>
      <vt:lpstr>Site Content-all pages</vt:lpstr>
      <vt:lpstr>Slide 28</vt:lpstr>
      <vt:lpstr>C.Email Marketing</vt:lpstr>
      <vt:lpstr>Beberapa Tools Email Marketing</vt:lpstr>
      <vt:lpstr>Demo MailChimp</vt:lpstr>
      <vt:lpstr>Slide 32</vt:lpstr>
      <vt:lpstr>Slide 33</vt:lpstr>
      <vt:lpstr>SEM</vt:lpstr>
      <vt:lpstr>Slide 35</vt:lpstr>
      <vt:lpstr>Slide 36</vt:lpstr>
      <vt:lpstr> Online Advertising</vt:lpstr>
      <vt:lpstr>Advertising pada Google</vt:lpstr>
      <vt:lpstr>Slide 39</vt:lpstr>
      <vt:lpstr>Slide 40</vt:lpstr>
      <vt:lpstr>Slide 41</vt:lpstr>
      <vt:lpstr>Slide 42</vt:lpstr>
      <vt:lpstr>Slide 43</vt:lpstr>
      <vt:lpstr>Slide 44</vt:lpstr>
      <vt:lpstr>Statistic June 2018 a. YouTube</vt:lpstr>
      <vt:lpstr>Statistic June 2018 b. Facebook</vt:lpstr>
      <vt:lpstr>Slide 47</vt:lpstr>
      <vt:lpstr>Distribution of FB user by age and gender 2019 </vt:lpstr>
      <vt:lpstr>Slide 49</vt:lpstr>
      <vt:lpstr>Facebook Page</vt:lpstr>
      <vt:lpstr>Facebook Insight</vt:lpstr>
      <vt:lpstr>Kesempatan Marketing pada Facebook</vt:lpstr>
      <vt:lpstr>Pustaka</vt:lpstr>
      <vt:lpstr>Slide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dc:creator>klikhotel</dc:creator>
  <cp:lastModifiedBy>master-lenovo</cp:lastModifiedBy>
  <cp:revision>143</cp:revision>
  <dcterms:created xsi:type="dcterms:W3CDTF">2017-08-07T04:11:31Z</dcterms:created>
  <dcterms:modified xsi:type="dcterms:W3CDTF">2020-02-10T07:28:29Z</dcterms:modified>
</cp:coreProperties>
</file>